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2"/>
  </p:sldMasterIdLst>
  <p:notesMasterIdLst>
    <p:notesMasterId r:id="rId19"/>
  </p:notesMasterIdLst>
  <p:handoutMasterIdLst>
    <p:handoutMasterId r:id="rId20"/>
  </p:handoutMasterIdLst>
  <p:sldIdLst>
    <p:sldId id="291" r:id="rId3"/>
    <p:sldId id="390" r:id="rId4"/>
    <p:sldId id="315" r:id="rId5"/>
    <p:sldId id="391" r:id="rId6"/>
    <p:sldId id="384" r:id="rId7"/>
    <p:sldId id="385" r:id="rId8"/>
    <p:sldId id="386" r:id="rId9"/>
    <p:sldId id="387" r:id="rId10"/>
    <p:sldId id="323" r:id="rId11"/>
    <p:sldId id="348" r:id="rId12"/>
    <p:sldId id="388" r:id="rId13"/>
    <p:sldId id="353" r:id="rId14"/>
    <p:sldId id="364" r:id="rId15"/>
    <p:sldId id="373" r:id="rId16"/>
    <p:sldId id="389" r:id="rId17"/>
    <p:sldId id="289" r:id="rId18"/>
  </p:sldIdLst>
  <p:sldSz cx="9144000" cy="5143500" type="screen16x9"/>
  <p:notesSz cx="6858000" cy="9144000"/>
  <p:defaultTextStyle>
    <a:defPPr>
      <a:defRPr lang="en-US"/>
    </a:defPPr>
    <a:lvl1pPr marL="0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877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754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632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508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386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263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140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017" algn="l" defTabSz="685754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  <p15:guide id="3" orient="horz" pos="928">
          <p15:clr>
            <a:srgbClr val="A4A3A4"/>
          </p15:clr>
        </p15:guide>
        <p15:guide id="4" orient="horz" pos="3145">
          <p15:clr>
            <a:srgbClr val="A4A3A4"/>
          </p15:clr>
        </p15:guide>
        <p15:guide id="5" orient="horz" pos="3007">
          <p15:clr>
            <a:srgbClr val="A4A3A4"/>
          </p15:clr>
        </p15:guide>
        <p15:guide id="6" orient="horz" pos="2786">
          <p15:clr>
            <a:srgbClr val="A4A3A4"/>
          </p15:clr>
        </p15:guide>
        <p15:guide id="7" orient="horz" pos="633">
          <p15:clr>
            <a:srgbClr val="A4A3A4"/>
          </p15:clr>
        </p15:guide>
        <p15:guide id="8" orient="horz" pos="446">
          <p15:clr>
            <a:srgbClr val="A4A3A4"/>
          </p15:clr>
        </p15:guide>
        <p15:guide id="9" pos="5533">
          <p15:clr>
            <a:srgbClr val="A4A3A4"/>
          </p15:clr>
        </p15:guide>
        <p15:guide id="10" pos="4564">
          <p15:clr>
            <a:srgbClr val="A4A3A4"/>
          </p15:clr>
        </p15:guide>
        <p15:guide id="11" pos="2207">
          <p15:clr>
            <a:srgbClr val="A4A3A4"/>
          </p15:clr>
        </p15:guide>
        <p15:guide id="12" pos="1115">
          <p15:clr>
            <a:srgbClr val="A4A3A4"/>
          </p15:clr>
        </p15:guide>
        <p15:guide id="13" pos="155">
          <p15:clr>
            <a:srgbClr val="A4A3A4"/>
          </p15:clr>
        </p15:guide>
        <p15:guide id="14" pos="1253">
          <p15:clr>
            <a:srgbClr val="A4A3A4"/>
          </p15:clr>
        </p15:guide>
        <p15:guide id="15" pos="2691">
          <p15:clr>
            <a:srgbClr val="A4A3A4"/>
          </p15:clr>
        </p15:guide>
        <p15:guide id="16" pos="3434">
          <p15:clr>
            <a:srgbClr val="A4A3A4"/>
          </p15:clr>
        </p15:guide>
        <p15:guide id="17" pos="2998">
          <p15:clr>
            <a:srgbClr val="A4A3A4"/>
          </p15:clr>
        </p15:guide>
        <p15:guide id="18" pos="442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Flores Maritess (ERNI)" initials="FM(" lastIdx="1" clrIdx="0">
    <p:extLst>
      <p:ext uri="{19B8F6BF-5375-455C-9EA6-DF929625EA0E}">
        <p15:presenceInfo xmlns:p15="http://schemas.microsoft.com/office/powerpoint/2012/main" userId="S-1-5-21-165637637-466709477-1221738049-2429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333333"/>
    <a:srgbClr val="242F78"/>
    <a:srgbClr val="112138"/>
    <a:srgbClr val="D9001F"/>
    <a:srgbClr val="AFAEAC"/>
    <a:srgbClr val="0F235E"/>
    <a:srgbClr val="242C34"/>
    <a:srgbClr val="1495CF"/>
    <a:srgbClr val="FF0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6485" autoAdjust="0"/>
  </p:normalViewPr>
  <p:slideViewPr>
    <p:cSldViewPr snapToGrid="0">
      <p:cViewPr varScale="1">
        <p:scale>
          <a:sx n="109" d="100"/>
          <a:sy n="109" d="100"/>
        </p:scale>
        <p:origin x="270" y="102"/>
      </p:cViewPr>
      <p:guideLst>
        <p:guide orient="horz" pos="4320"/>
        <p:guide pos="7680"/>
        <p:guide orient="horz" pos="928"/>
        <p:guide orient="horz" pos="3145"/>
        <p:guide orient="horz" pos="3007"/>
        <p:guide orient="horz" pos="2786"/>
        <p:guide orient="horz" pos="633"/>
        <p:guide orient="horz" pos="446"/>
        <p:guide pos="5533"/>
        <p:guide pos="4564"/>
        <p:guide pos="2207"/>
        <p:guide pos="1115"/>
        <p:guide pos="155"/>
        <p:guide pos="1253"/>
        <p:guide pos="2691"/>
        <p:guide pos="3434"/>
        <p:guide pos="2998"/>
        <p:guide pos="4428"/>
      </p:guideLst>
    </p:cSldViewPr>
  </p:slideViewPr>
  <p:outlineViewPr>
    <p:cViewPr>
      <p:scale>
        <a:sx n="33" d="100"/>
        <a:sy n="33" d="100"/>
      </p:scale>
      <p:origin x="0" y="356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500" y="3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commentAuthors" Target="commentAuthor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Lato" panose="020F0502020204030203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710F03A-118D-4C94-ACE7-41C036CB58E7}" type="datetimeFigureOut">
              <a:rPr lang="en-US" smtClean="0">
                <a:latin typeface="Lato" panose="020F0502020204030203" pitchFamily="34" charset="0"/>
              </a:rPr>
              <a:pPr/>
              <a:t>11/22/2018</a:t>
            </a:fld>
            <a:endParaRPr lang="en-US" dirty="0">
              <a:latin typeface="Lato" panose="020F0502020204030203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7367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Lato" panose="020F0502020204030203" pitchFamily="34" charset="0"/>
              </a:defRPr>
            </a:lvl1pPr>
          </a:lstStyle>
          <a:p>
            <a:fld id="{CB707A1A-24F1-4A76-9BBF-2BC941EA698A}" type="datetimeFigureOut">
              <a:rPr lang="en-US" smtClean="0"/>
              <a:pPr/>
              <a:t>11/22/2018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Lato" panose="020F050202020403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Lato" panose="020F0502020204030203" pitchFamily="34" charset="0"/>
              </a:defRPr>
            </a:lvl1pPr>
          </a:lstStyle>
          <a:p>
            <a:fld id="{0CB6685D-1DC3-467A-9755-A4FC0193B35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5757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42877" rtl="0" eaLnBrk="1" latinLnBrk="0" hangingPunct="1">
      <a:defRPr sz="500"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1pPr>
    <a:lvl2pPr marL="171438" algn="l" defTabSz="342877" rtl="0" eaLnBrk="1" latinLnBrk="0" hangingPunct="1">
      <a:defRPr sz="500"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2pPr>
    <a:lvl3pPr marL="342877" algn="l" defTabSz="342877" rtl="0" eaLnBrk="1" latinLnBrk="0" hangingPunct="1">
      <a:defRPr sz="500"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3pPr>
    <a:lvl4pPr marL="514316" algn="l" defTabSz="342877" rtl="0" eaLnBrk="1" latinLnBrk="0" hangingPunct="1">
      <a:defRPr sz="500"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4pPr>
    <a:lvl5pPr marL="685754" algn="l" defTabSz="342877" rtl="0" eaLnBrk="1" latinLnBrk="0" hangingPunct="1">
      <a:defRPr sz="500" kern="1200">
        <a:solidFill>
          <a:schemeClr val="tx1"/>
        </a:solidFill>
        <a:latin typeface="Lato" panose="020F0502020204030203" pitchFamily="34" charset="0"/>
        <a:ea typeface="+mn-ea"/>
        <a:cs typeface="+mn-cs"/>
      </a:defRPr>
    </a:lvl5pPr>
    <a:lvl6pPr marL="857193" algn="l" defTabSz="34287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6pPr>
    <a:lvl7pPr marL="1028632" algn="l" defTabSz="34287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7pPr>
    <a:lvl8pPr marL="1200070" algn="l" defTabSz="34287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8pPr>
    <a:lvl9pPr marL="1371508" algn="l" defTabSz="342877" rtl="0" eaLnBrk="1" latinLnBrk="0" hangingPunct="1">
      <a:defRPr sz="5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 descr="Layout-V1_171020.jp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2" name="Textfeld 11"/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de-DE" sz="1100" dirty="0">
              <a:solidFill>
                <a:schemeClr val="tx2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570777" y="3646334"/>
            <a:ext cx="5202192" cy="371271"/>
          </a:xfrm>
          <a:prstGeom prst="rect">
            <a:avLst/>
          </a:prstGeom>
        </p:spPr>
        <p:txBody>
          <a:bodyPr vert="horz" wrap="square" lIns="27004" tIns="16202" rIns="27004" bIns="16202">
            <a:spAutoFit/>
          </a:bodyPr>
          <a:lstStyle>
            <a:lvl1pPr>
              <a:defRPr sz="2400">
                <a:solidFill>
                  <a:schemeClr val="bg1"/>
                </a:solidFill>
                <a:latin typeface="Calibri Light"/>
              </a:defRPr>
            </a:lvl1pPr>
          </a:lstStyle>
          <a:p>
            <a:r>
              <a:rPr lang="en-US" dirty="0"/>
              <a:t>Title of presentation, Calibri light 24pt</a:t>
            </a:r>
            <a:endParaRPr lang="de-DE" dirty="0"/>
          </a:p>
        </p:txBody>
      </p:sp>
      <p:pic>
        <p:nvPicPr>
          <p:cNvPr id="3" name="Bild 2" descr="Erni_dark-blue.png"/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262473" y="300755"/>
            <a:ext cx="1533866" cy="397100"/>
          </a:xfrm>
          <a:prstGeom prst="rect">
            <a:avLst/>
          </a:prstGeom>
        </p:spPr>
      </p:pic>
      <p:sp>
        <p:nvSpPr>
          <p:cNvPr id="8" name="Textfeld 7"/>
          <p:cNvSpPr txBox="1"/>
          <p:nvPr userDrawn="1"/>
        </p:nvSpPr>
        <p:spPr>
          <a:xfrm>
            <a:off x="38574" y="4859102"/>
            <a:ext cx="230063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800" dirty="0">
                <a:solidFill>
                  <a:schemeClr val="bg2"/>
                </a:solidFill>
                <a:latin typeface="Calibri Light"/>
                <a:cs typeface="Calibri Light"/>
              </a:rPr>
              <a:t>Miloš Karas, Climber and Professional Test Engineer</a:t>
            </a:r>
          </a:p>
        </p:txBody>
      </p:sp>
      <p:sp>
        <p:nvSpPr>
          <p:cNvPr id="10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3572729" y="4060675"/>
            <a:ext cx="5206145" cy="256532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>
              <a:lnSpc>
                <a:spcPts val="1580"/>
              </a:lnSpc>
              <a:buNone/>
              <a:defRPr lang="en-US" sz="1400" b="1" i="0" kern="1200" dirty="0" smtClean="0">
                <a:solidFill>
                  <a:srgbClr val="C2C2C2"/>
                </a:solidFill>
                <a:latin typeface="Calibri"/>
                <a:ea typeface="+mn-ea"/>
                <a:cs typeface="Calibri"/>
              </a:defRPr>
            </a:lvl1pPr>
          </a:lstStyle>
          <a:p>
            <a:pPr lvl="0"/>
            <a:r>
              <a:rPr lang="en-US" dirty="0"/>
              <a:t>Sub title text. Calibri bold, 14 </a:t>
            </a:r>
            <a:r>
              <a:rPr lang="en-US" dirty="0" err="1"/>
              <a:t>pt</a:t>
            </a:r>
            <a:r>
              <a:rPr lang="en-US" dirty="0"/>
              <a:t> light grey</a:t>
            </a:r>
          </a:p>
        </p:txBody>
      </p:sp>
    </p:spTree>
    <p:extLst>
      <p:ext uri="{BB962C8B-B14F-4D97-AF65-F5344CB8AC3E}">
        <p14:creationId xmlns:p14="http://schemas.microsoft.com/office/powerpoint/2010/main" val="904443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 descr="Layout-V1_17102013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64"/>
          <a:stretch/>
        </p:blipFill>
        <p:spPr>
          <a:xfrm>
            <a:off x="0" y="0"/>
            <a:ext cx="912905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5940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 descr="Last-Slide_darkblue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6684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 descr="Layout-V1_17102012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64"/>
          <a:stretch/>
        </p:blipFill>
        <p:spPr>
          <a:xfrm>
            <a:off x="0" y="0"/>
            <a:ext cx="912905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8507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 descr="Layout-V1_17102014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51" r="-1"/>
          <a:stretch/>
        </p:blipFill>
        <p:spPr>
          <a:xfrm>
            <a:off x="0" y="0"/>
            <a:ext cx="913026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9482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-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0" t="1453" r="411" b="11059"/>
          <a:stretch/>
        </p:blipFill>
        <p:spPr>
          <a:xfrm>
            <a:off x="1" y="0"/>
            <a:ext cx="8328658" cy="5143502"/>
          </a:xfrm>
          <a:prstGeom prst="rect">
            <a:avLst/>
          </a:prstGeom>
        </p:spPr>
      </p:pic>
      <p:sp>
        <p:nvSpPr>
          <p:cNvPr id="10" name="Rectangle 2"/>
          <p:cNvSpPr/>
          <p:nvPr userDrawn="1"/>
        </p:nvSpPr>
        <p:spPr>
          <a:xfrm flipH="1" flipV="1">
            <a:off x="-3" y="3983726"/>
            <a:ext cx="8328661" cy="1159774"/>
          </a:xfrm>
          <a:custGeom>
            <a:avLst/>
            <a:gdLst>
              <a:gd name="connsiteX0" fmla="*/ 0 w 8328660"/>
              <a:gd name="connsiteY0" fmla="*/ 0 h 952501"/>
              <a:gd name="connsiteX1" fmla="*/ 8328660 w 8328660"/>
              <a:gd name="connsiteY1" fmla="*/ 0 h 952501"/>
              <a:gd name="connsiteX2" fmla="*/ 8328660 w 8328660"/>
              <a:gd name="connsiteY2" fmla="*/ 952501 h 952501"/>
              <a:gd name="connsiteX3" fmla="*/ 0 w 8328660"/>
              <a:gd name="connsiteY3" fmla="*/ 952501 h 952501"/>
              <a:gd name="connsiteX4" fmla="*/ 0 w 8328660"/>
              <a:gd name="connsiteY4" fmla="*/ 0 h 952501"/>
              <a:gd name="connsiteX0" fmla="*/ 0 w 8328660"/>
              <a:gd name="connsiteY0" fmla="*/ 0 h 952501"/>
              <a:gd name="connsiteX1" fmla="*/ 8328660 w 8328660"/>
              <a:gd name="connsiteY1" fmla="*/ 0 h 952501"/>
              <a:gd name="connsiteX2" fmla="*/ 8328660 w 8328660"/>
              <a:gd name="connsiteY2" fmla="*/ 952501 h 952501"/>
              <a:gd name="connsiteX3" fmla="*/ 668740 w 8328660"/>
              <a:gd name="connsiteY3" fmla="*/ 413414 h 952501"/>
              <a:gd name="connsiteX4" fmla="*/ 0 w 8328660"/>
              <a:gd name="connsiteY4" fmla="*/ 0 h 952501"/>
              <a:gd name="connsiteX0" fmla="*/ 1 w 8328661"/>
              <a:gd name="connsiteY0" fmla="*/ 0 h 952501"/>
              <a:gd name="connsiteX1" fmla="*/ 8328661 w 8328661"/>
              <a:gd name="connsiteY1" fmla="*/ 0 h 952501"/>
              <a:gd name="connsiteX2" fmla="*/ 8328661 w 8328661"/>
              <a:gd name="connsiteY2" fmla="*/ 952501 h 952501"/>
              <a:gd name="connsiteX3" fmla="*/ 0 w 8328661"/>
              <a:gd name="connsiteY3" fmla="*/ 645426 h 952501"/>
              <a:gd name="connsiteX4" fmla="*/ 1 w 8328661"/>
              <a:gd name="connsiteY4" fmla="*/ 0 h 952501"/>
              <a:gd name="connsiteX0" fmla="*/ 1 w 8328661"/>
              <a:gd name="connsiteY0" fmla="*/ 0 h 1000268"/>
              <a:gd name="connsiteX1" fmla="*/ 8328661 w 8328661"/>
              <a:gd name="connsiteY1" fmla="*/ 0 h 1000268"/>
              <a:gd name="connsiteX2" fmla="*/ 8328661 w 8328661"/>
              <a:gd name="connsiteY2" fmla="*/ 1000268 h 1000268"/>
              <a:gd name="connsiteX3" fmla="*/ 0 w 8328661"/>
              <a:gd name="connsiteY3" fmla="*/ 645426 h 1000268"/>
              <a:gd name="connsiteX4" fmla="*/ 1 w 8328661"/>
              <a:gd name="connsiteY4" fmla="*/ 0 h 1000268"/>
              <a:gd name="connsiteX0" fmla="*/ 1 w 8328661"/>
              <a:gd name="connsiteY0" fmla="*/ 0 h 1812406"/>
              <a:gd name="connsiteX1" fmla="*/ 8328661 w 8328661"/>
              <a:gd name="connsiteY1" fmla="*/ 0 h 1812406"/>
              <a:gd name="connsiteX2" fmla="*/ 8328661 w 8328661"/>
              <a:gd name="connsiteY2" fmla="*/ 1000268 h 1812406"/>
              <a:gd name="connsiteX3" fmla="*/ 0 w 8328661"/>
              <a:gd name="connsiteY3" fmla="*/ 1812406 h 1812406"/>
              <a:gd name="connsiteX4" fmla="*/ 1 w 8328661"/>
              <a:gd name="connsiteY4" fmla="*/ 0 h 1812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8661" h="1812406">
                <a:moveTo>
                  <a:pt x="1" y="0"/>
                </a:moveTo>
                <a:lnTo>
                  <a:pt x="8328661" y="0"/>
                </a:lnTo>
                <a:lnTo>
                  <a:pt x="8328661" y="1000268"/>
                </a:lnTo>
                <a:lnTo>
                  <a:pt x="0" y="1812406"/>
                </a:lnTo>
                <a:cubicBezTo>
                  <a:pt x="0" y="1597264"/>
                  <a:pt x="1" y="215142"/>
                  <a:pt x="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4" name="Rectangle 3"/>
          <p:cNvSpPr/>
          <p:nvPr userDrawn="1"/>
        </p:nvSpPr>
        <p:spPr>
          <a:xfrm>
            <a:off x="3158144" y="2987681"/>
            <a:ext cx="5978236" cy="1813560"/>
          </a:xfrm>
          <a:custGeom>
            <a:avLst/>
            <a:gdLst>
              <a:gd name="connsiteX0" fmla="*/ 0 w 5985856"/>
              <a:gd name="connsiteY0" fmla="*/ 0 h 914400"/>
              <a:gd name="connsiteX1" fmla="*/ 5985856 w 5985856"/>
              <a:gd name="connsiteY1" fmla="*/ 0 h 914400"/>
              <a:gd name="connsiteX2" fmla="*/ 5985856 w 5985856"/>
              <a:gd name="connsiteY2" fmla="*/ 914400 h 914400"/>
              <a:gd name="connsiteX3" fmla="*/ 0 w 5985856"/>
              <a:gd name="connsiteY3" fmla="*/ 914400 h 914400"/>
              <a:gd name="connsiteX4" fmla="*/ 0 w 5985856"/>
              <a:gd name="connsiteY4" fmla="*/ 0 h 914400"/>
              <a:gd name="connsiteX0" fmla="*/ 0 w 5985856"/>
              <a:gd name="connsiteY0" fmla="*/ 457200 h 1371600"/>
              <a:gd name="connsiteX1" fmla="*/ 5978236 w 5985856"/>
              <a:gd name="connsiteY1" fmla="*/ 0 h 1371600"/>
              <a:gd name="connsiteX2" fmla="*/ 5985856 w 5985856"/>
              <a:gd name="connsiteY2" fmla="*/ 1371600 h 1371600"/>
              <a:gd name="connsiteX3" fmla="*/ 0 w 5985856"/>
              <a:gd name="connsiteY3" fmla="*/ 1371600 h 1371600"/>
              <a:gd name="connsiteX4" fmla="*/ 0 w 5985856"/>
              <a:gd name="connsiteY4" fmla="*/ 457200 h 1371600"/>
              <a:gd name="connsiteX0" fmla="*/ 0 w 5978236"/>
              <a:gd name="connsiteY0" fmla="*/ 457200 h 1813560"/>
              <a:gd name="connsiteX1" fmla="*/ 5978236 w 5978236"/>
              <a:gd name="connsiteY1" fmla="*/ 0 h 1813560"/>
              <a:gd name="connsiteX2" fmla="*/ 5970616 w 5978236"/>
              <a:gd name="connsiteY2" fmla="*/ 1813560 h 1813560"/>
              <a:gd name="connsiteX3" fmla="*/ 0 w 5978236"/>
              <a:gd name="connsiteY3" fmla="*/ 1371600 h 1813560"/>
              <a:gd name="connsiteX4" fmla="*/ 0 w 5978236"/>
              <a:gd name="connsiteY4" fmla="*/ 457200 h 1813560"/>
              <a:gd name="connsiteX0" fmla="*/ 0 w 5978236"/>
              <a:gd name="connsiteY0" fmla="*/ 457200 h 1813560"/>
              <a:gd name="connsiteX1" fmla="*/ 5978236 w 5978236"/>
              <a:gd name="connsiteY1" fmla="*/ 0 h 1813560"/>
              <a:gd name="connsiteX2" fmla="*/ 5970616 w 5978236"/>
              <a:gd name="connsiteY2" fmla="*/ 1813560 h 1813560"/>
              <a:gd name="connsiteX3" fmla="*/ 15240 w 5978236"/>
              <a:gd name="connsiteY3" fmla="*/ 1661160 h 1813560"/>
              <a:gd name="connsiteX4" fmla="*/ 0 w 5978236"/>
              <a:gd name="connsiteY4" fmla="*/ 457200 h 1813560"/>
              <a:gd name="connsiteX0" fmla="*/ 190500 w 5962996"/>
              <a:gd name="connsiteY0" fmla="*/ 662940 h 1813560"/>
              <a:gd name="connsiteX1" fmla="*/ 5962996 w 5962996"/>
              <a:gd name="connsiteY1" fmla="*/ 0 h 1813560"/>
              <a:gd name="connsiteX2" fmla="*/ 5955376 w 5962996"/>
              <a:gd name="connsiteY2" fmla="*/ 1813560 h 1813560"/>
              <a:gd name="connsiteX3" fmla="*/ 0 w 5962996"/>
              <a:gd name="connsiteY3" fmla="*/ 1661160 h 1813560"/>
              <a:gd name="connsiteX4" fmla="*/ 190500 w 5962996"/>
              <a:gd name="connsiteY4" fmla="*/ 662940 h 1813560"/>
              <a:gd name="connsiteX0" fmla="*/ 0 w 5978236"/>
              <a:gd name="connsiteY0" fmla="*/ 464820 h 1813560"/>
              <a:gd name="connsiteX1" fmla="*/ 5978236 w 5978236"/>
              <a:gd name="connsiteY1" fmla="*/ 0 h 1813560"/>
              <a:gd name="connsiteX2" fmla="*/ 5970616 w 5978236"/>
              <a:gd name="connsiteY2" fmla="*/ 1813560 h 1813560"/>
              <a:gd name="connsiteX3" fmla="*/ 15240 w 5978236"/>
              <a:gd name="connsiteY3" fmla="*/ 1661160 h 1813560"/>
              <a:gd name="connsiteX4" fmla="*/ 0 w 5978236"/>
              <a:gd name="connsiteY4" fmla="*/ 464820 h 1813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78236" h="1813560">
                <a:moveTo>
                  <a:pt x="0" y="464820"/>
                </a:moveTo>
                <a:lnTo>
                  <a:pt x="5978236" y="0"/>
                </a:lnTo>
                <a:lnTo>
                  <a:pt x="5970616" y="1813560"/>
                </a:lnTo>
                <a:lnTo>
                  <a:pt x="15240" y="1661160"/>
                </a:lnTo>
                <a:lnTo>
                  <a:pt x="0" y="464820"/>
                </a:lnTo>
                <a:close/>
              </a:path>
            </a:pathLst>
          </a:custGeom>
          <a:solidFill>
            <a:srgbClr val="D900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3" name="Rectangle 2"/>
          <p:cNvSpPr/>
          <p:nvPr userDrawn="1"/>
        </p:nvSpPr>
        <p:spPr>
          <a:xfrm>
            <a:off x="-2" y="0"/>
            <a:ext cx="8328661" cy="1000268"/>
          </a:xfrm>
          <a:custGeom>
            <a:avLst/>
            <a:gdLst>
              <a:gd name="connsiteX0" fmla="*/ 0 w 8328660"/>
              <a:gd name="connsiteY0" fmla="*/ 0 h 952501"/>
              <a:gd name="connsiteX1" fmla="*/ 8328660 w 8328660"/>
              <a:gd name="connsiteY1" fmla="*/ 0 h 952501"/>
              <a:gd name="connsiteX2" fmla="*/ 8328660 w 8328660"/>
              <a:gd name="connsiteY2" fmla="*/ 952501 h 952501"/>
              <a:gd name="connsiteX3" fmla="*/ 0 w 8328660"/>
              <a:gd name="connsiteY3" fmla="*/ 952501 h 952501"/>
              <a:gd name="connsiteX4" fmla="*/ 0 w 8328660"/>
              <a:gd name="connsiteY4" fmla="*/ 0 h 952501"/>
              <a:gd name="connsiteX0" fmla="*/ 0 w 8328660"/>
              <a:gd name="connsiteY0" fmla="*/ 0 h 952501"/>
              <a:gd name="connsiteX1" fmla="*/ 8328660 w 8328660"/>
              <a:gd name="connsiteY1" fmla="*/ 0 h 952501"/>
              <a:gd name="connsiteX2" fmla="*/ 8328660 w 8328660"/>
              <a:gd name="connsiteY2" fmla="*/ 952501 h 952501"/>
              <a:gd name="connsiteX3" fmla="*/ 668740 w 8328660"/>
              <a:gd name="connsiteY3" fmla="*/ 413414 h 952501"/>
              <a:gd name="connsiteX4" fmla="*/ 0 w 8328660"/>
              <a:gd name="connsiteY4" fmla="*/ 0 h 952501"/>
              <a:gd name="connsiteX0" fmla="*/ 1 w 8328661"/>
              <a:gd name="connsiteY0" fmla="*/ 0 h 952501"/>
              <a:gd name="connsiteX1" fmla="*/ 8328661 w 8328661"/>
              <a:gd name="connsiteY1" fmla="*/ 0 h 952501"/>
              <a:gd name="connsiteX2" fmla="*/ 8328661 w 8328661"/>
              <a:gd name="connsiteY2" fmla="*/ 952501 h 952501"/>
              <a:gd name="connsiteX3" fmla="*/ 0 w 8328661"/>
              <a:gd name="connsiteY3" fmla="*/ 645426 h 952501"/>
              <a:gd name="connsiteX4" fmla="*/ 1 w 8328661"/>
              <a:gd name="connsiteY4" fmla="*/ 0 h 952501"/>
              <a:gd name="connsiteX0" fmla="*/ 1 w 8328661"/>
              <a:gd name="connsiteY0" fmla="*/ 0 h 1000268"/>
              <a:gd name="connsiteX1" fmla="*/ 8328661 w 8328661"/>
              <a:gd name="connsiteY1" fmla="*/ 0 h 1000268"/>
              <a:gd name="connsiteX2" fmla="*/ 8328661 w 8328661"/>
              <a:gd name="connsiteY2" fmla="*/ 1000268 h 1000268"/>
              <a:gd name="connsiteX3" fmla="*/ 0 w 8328661"/>
              <a:gd name="connsiteY3" fmla="*/ 645426 h 1000268"/>
              <a:gd name="connsiteX4" fmla="*/ 1 w 8328661"/>
              <a:gd name="connsiteY4" fmla="*/ 0 h 1000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8661" h="1000268">
                <a:moveTo>
                  <a:pt x="1" y="0"/>
                </a:moveTo>
                <a:lnTo>
                  <a:pt x="8328661" y="0"/>
                </a:lnTo>
                <a:lnTo>
                  <a:pt x="8328661" y="1000268"/>
                </a:lnTo>
                <a:lnTo>
                  <a:pt x="0" y="645426"/>
                </a:lnTo>
                <a:cubicBezTo>
                  <a:pt x="0" y="430284"/>
                  <a:pt x="1" y="215142"/>
                  <a:pt x="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3572729" y="4060675"/>
            <a:ext cx="5206145" cy="256532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>
              <a:lnSpc>
                <a:spcPts val="1580"/>
              </a:lnSpc>
              <a:buNone/>
              <a:defRPr lang="en-US" sz="1400" b="1" i="0" kern="1200" dirty="0" smtClean="0">
                <a:solidFill>
                  <a:schemeClr val="bg1">
                    <a:lumMod val="85000"/>
                  </a:schemeClr>
                </a:solidFill>
                <a:latin typeface="Calibri"/>
                <a:ea typeface="+mn-ea"/>
                <a:cs typeface="Calibri"/>
              </a:defRPr>
            </a:lvl1pPr>
          </a:lstStyle>
          <a:p>
            <a:pPr lvl="0"/>
            <a:r>
              <a:rPr lang="en-US" dirty="0"/>
              <a:t>Sub title text. Calibri bold, 14 </a:t>
            </a:r>
            <a:r>
              <a:rPr lang="en-US" dirty="0" err="1"/>
              <a:t>pt</a:t>
            </a:r>
            <a:r>
              <a:rPr lang="en-US" dirty="0"/>
              <a:t> light grey</a:t>
            </a:r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3570777" y="3646334"/>
            <a:ext cx="5202192" cy="371271"/>
          </a:xfrm>
          <a:prstGeom prst="rect">
            <a:avLst/>
          </a:prstGeom>
        </p:spPr>
        <p:txBody>
          <a:bodyPr vert="horz" wrap="square" lIns="27004" tIns="16202" rIns="27004" bIns="16202">
            <a:spAutoFit/>
          </a:bodyPr>
          <a:lstStyle>
            <a:lvl1pPr>
              <a:defRPr sz="2400">
                <a:solidFill>
                  <a:schemeClr val="bg1"/>
                </a:solidFill>
                <a:latin typeface="Calibri Light"/>
              </a:defRPr>
            </a:lvl1pPr>
          </a:lstStyle>
          <a:p>
            <a:r>
              <a:rPr lang="en-US" dirty="0"/>
              <a:t>Title of presentation, Calibri light 24pt</a:t>
            </a:r>
            <a:endParaRPr lang="de-DE" dirty="0"/>
          </a:p>
        </p:txBody>
      </p:sp>
      <p:pic>
        <p:nvPicPr>
          <p:cNvPr id="13" name="Bild 8" descr="Layout-V1_1710203.jp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006" b="84444"/>
          <a:stretch/>
        </p:blipFill>
        <p:spPr>
          <a:xfrm>
            <a:off x="7040880" y="1"/>
            <a:ext cx="2103120" cy="80009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124741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-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9082"/>
          <a:stretch/>
        </p:blipFill>
        <p:spPr>
          <a:xfrm>
            <a:off x="121" y="0"/>
            <a:ext cx="8328537" cy="5143500"/>
          </a:xfrm>
          <a:prstGeom prst="rect">
            <a:avLst/>
          </a:prstGeom>
        </p:spPr>
      </p:pic>
      <p:sp>
        <p:nvSpPr>
          <p:cNvPr id="13" name="Rectangle 2"/>
          <p:cNvSpPr/>
          <p:nvPr userDrawn="1"/>
        </p:nvSpPr>
        <p:spPr>
          <a:xfrm flipH="1" flipV="1">
            <a:off x="-3" y="3983726"/>
            <a:ext cx="8328661" cy="1159774"/>
          </a:xfrm>
          <a:custGeom>
            <a:avLst/>
            <a:gdLst>
              <a:gd name="connsiteX0" fmla="*/ 0 w 8328660"/>
              <a:gd name="connsiteY0" fmla="*/ 0 h 952501"/>
              <a:gd name="connsiteX1" fmla="*/ 8328660 w 8328660"/>
              <a:gd name="connsiteY1" fmla="*/ 0 h 952501"/>
              <a:gd name="connsiteX2" fmla="*/ 8328660 w 8328660"/>
              <a:gd name="connsiteY2" fmla="*/ 952501 h 952501"/>
              <a:gd name="connsiteX3" fmla="*/ 0 w 8328660"/>
              <a:gd name="connsiteY3" fmla="*/ 952501 h 952501"/>
              <a:gd name="connsiteX4" fmla="*/ 0 w 8328660"/>
              <a:gd name="connsiteY4" fmla="*/ 0 h 952501"/>
              <a:gd name="connsiteX0" fmla="*/ 0 w 8328660"/>
              <a:gd name="connsiteY0" fmla="*/ 0 h 952501"/>
              <a:gd name="connsiteX1" fmla="*/ 8328660 w 8328660"/>
              <a:gd name="connsiteY1" fmla="*/ 0 h 952501"/>
              <a:gd name="connsiteX2" fmla="*/ 8328660 w 8328660"/>
              <a:gd name="connsiteY2" fmla="*/ 952501 h 952501"/>
              <a:gd name="connsiteX3" fmla="*/ 668740 w 8328660"/>
              <a:gd name="connsiteY3" fmla="*/ 413414 h 952501"/>
              <a:gd name="connsiteX4" fmla="*/ 0 w 8328660"/>
              <a:gd name="connsiteY4" fmla="*/ 0 h 952501"/>
              <a:gd name="connsiteX0" fmla="*/ 1 w 8328661"/>
              <a:gd name="connsiteY0" fmla="*/ 0 h 952501"/>
              <a:gd name="connsiteX1" fmla="*/ 8328661 w 8328661"/>
              <a:gd name="connsiteY1" fmla="*/ 0 h 952501"/>
              <a:gd name="connsiteX2" fmla="*/ 8328661 w 8328661"/>
              <a:gd name="connsiteY2" fmla="*/ 952501 h 952501"/>
              <a:gd name="connsiteX3" fmla="*/ 0 w 8328661"/>
              <a:gd name="connsiteY3" fmla="*/ 645426 h 952501"/>
              <a:gd name="connsiteX4" fmla="*/ 1 w 8328661"/>
              <a:gd name="connsiteY4" fmla="*/ 0 h 952501"/>
              <a:gd name="connsiteX0" fmla="*/ 1 w 8328661"/>
              <a:gd name="connsiteY0" fmla="*/ 0 h 1000268"/>
              <a:gd name="connsiteX1" fmla="*/ 8328661 w 8328661"/>
              <a:gd name="connsiteY1" fmla="*/ 0 h 1000268"/>
              <a:gd name="connsiteX2" fmla="*/ 8328661 w 8328661"/>
              <a:gd name="connsiteY2" fmla="*/ 1000268 h 1000268"/>
              <a:gd name="connsiteX3" fmla="*/ 0 w 8328661"/>
              <a:gd name="connsiteY3" fmla="*/ 645426 h 1000268"/>
              <a:gd name="connsiteX4" fmla="*/ 1 w 8328661"/>
              <a:gd name="connsiteY4" fmla="*/ 0 h 1000268"/>
              <a:gd name="connsiteX0" fmla="*/ 1 w 8328661"/>
              <a:gd name="connsiteY0" fmla="*/ 0 h 1812406"/>
              <a:gd name="connsiteX1" fmla="*/ 8328661 w 8328661"/>
              <a:gd name="connsiteY1" fmla="*/ 0 h 1812406"/>
              <a:gd name="connsiteX2" fmla="*/ 8328661 w 8328661"/>
              <a:gd name="connsiteY2" fmla="*/ 1000268 h 1812406"/>
              <a:gd name="connsiteX3" fmla="*/ 0 w 8328661"/>
              <a:gd name="connsiteY3" fmla="*/ 1812406 h 1812406"/>
              <a:gd name="connsiteX4" fmla="*/ 1 w 8328661"/>
              <a:gd name="connsiteY4" fmla="*/ 0 h 1812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8661" h="1812406">
                <a:moveTo>
                  <a:pt x="1" y="0"/>
                </a:moveTo>
                <a:lnTo>
                  <a:pt x="8328661" y="0"/>
                </a:lnTo>
                <a:lnTo>
                  <a:pt x="8328661" y="1000268"/>
                </a:lnTo>
                <a:lnTo>
                  <a:pt x="0" y="1812406"/>
                </a:lnTo>
                <a:cubicBezTo>
                  <a:pt x="0" y="1597264"/>
                  <a:pt x="1" y="215142"/>
                  <a:pt x="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4" name="Rectangle 3"/>
          <p:cNvSpPr/>
          <p:nvPr userDrawn="1"/>
        </p:nvSpPr>
        <p:spPr>
          <a:xfrm>
            <a:off x="3158144" y="2987681"/>
            <a:ext cx="5978236" cy="1813560"/>
          </a:xfrm>
          <a:custGeom>
            <a:avLst/>
            <a:gdLst>
              <a:gd name="connsiteX0" fmla="*/ 0 w 5985856"/>
              <a:gd name="connsiteY0" fmla="*/ 0 h 914400"/>
              <a:gd name="connsiteX1" fmla="*/ 5985856 w 5985856"/>
              <a:gd name="connsiteY1" fmla="*/ 0 h 914400"/>
              <a:gd name="connsiteX2" fmla="*/ 5985856 w 5985856"/>
              <a:gd name="connsiteY2" fmla="*/ 914400 h 914400"/>
              <a:gd name="connsiteX3" fmla="*/ 0 w 5985856"/>
              <a:gd name="connsiteY3" fmla="*/ 914400 h 914400"/>
              <a:gd name="connsiteX4" fmla="*/ 0 w 5985856"/>
              <a:gd name="connsiteY4" fmla="*/ 0 h 914400"/>
              <a:gd name="connsiteX0" fmla="*/ 0 w 5985856"/>
              <a:gd name="connsiteY0" fmla="*/ 457200 h 1371600"/>
              <a:gd name="connsiteX1" fmla="*/ 5978236 w 5985856"/>
              <a:gd name="connsiteY1" fmla="*/ 0 h 1371600"/>
              <a:gd name="connsiteX2" fmla="*/ 5985856 w 5985856"/>
              <a:gd name="connsiteY2" fmla="*/ 1371600 h 1371600"/>
              <a:gd name="connsiteX3" fmla="*/ 0 w 5985856"/>
              <a:gd name="connsiteY3" fmla="*/ 1371600 h 1371600"/>
              <a:gd name="connsiteX4" fmla="*/ 0 w 5985856"/>
              <a:gd name="connsiteY4" fmla="*/ 457200 h 1371600"/>
              <a:gd name="connsiteX0" fmla="*/ 0 w 5978236"/>
              <a:gd name="connsiteY0" fmla="*/ 457200 h 1813560"/>
              <a:gd name="connsiteX1" fmla="*/ 5978236 w 5978236"/>
              <a:gd name="connsiteY1" fmla="*/ 0 h 1813560"/>
              <a:gd name="connsiteX2" fmla="*/ 5970616 w 5978236"/>
              <a:gd name="connsiteY2" fmla="*/ 1813560 h 1813560"/>
              <a:gd name="connsiteX3" fmla="*/ 0 w 5978236"/>
              <a:gd name="connsiteY3" fmla="*/ 1371600 h 1813560"/>
              <a:gd name="connsiteX4" fmla="*/ 0 w 5978236"/>
              <a:gd name="connsiteY4" fmla="*/ 457200 h 1813560"/>
              <a:gd name="connsiteX0" fmla="*/ 0 w 5978236"/>
              <a:gd name="connsiteY0" fmla="*/ 457200 h 1813560"/>
              <a:gd name="connsiteX1" fmla="*/ 5978236 w 5978236"/>
              <a:gd name="connsiteY1" fmla="*/ 0 h 1813560"/>
              <a:gd name="connsiteX2" fmla="*/ 5970616 w 5978236"/>
              <a:gd name="connsiteY2" fmla="*/ 1813560 h 1813560"/>
              <a:gd name="connsiteX3" fmla="*/ 15240 w 5978236"/>
              <a:gd name="connsiteY3" fmla="*/ 1661160 h 1813560"/>
              <a:gd name="connsiteX4" fmla="*/ 0 w 5978236"/>
              <a:gd name="connsiteY4" fmla="*/ 457200 h 1813560"/>
              <a:gd name="connsiteX0" fmla="*/ 190500 w 5962996"/>
              <a:gd name="connsiteY0" fmla="*/ 662940 h 1813560"/>
              <a:gd name="connsiteX1" fmla="*/ 5962996 w 5962996"/>
              <a:gd name="connsiteY1" fmla="*/ 0 h 1813560"/>
              <a:gd name="connsiteX2" fmla="*/ 5955376 w 5962996"/>
              <a:gd name="connsiteY2" fmla="*/ 1813560 h 1813560"/>
              <a:gd name="connsiteX3" fmla="*/ 0 w 5962996"/>
              <a:gd name="connsiteY3" fmla="*/ 1661160 h 1813560"/>
              <a:gd name="connsiteX4" fmla="*/ 190500 w 5962996"/>
              <a:gd name="connsiteY4" fmla="*/ 662940 h 1813560"/>
              <a:gd name="connsiteX0" fmla="*/ 0 w 5978236"/>
              <a:gd name="connsiteY0" fmla="*/ 464820 h 1813560"/>
              <a:gd name="connsiteX1" fmla="*/ 5978236 w 5978236"/>
              <a:gd name="connsiteY1" fmla="*/ 0 h 1813560"/>
              <a:gd name="connsiteX2" fmla="*/ 5970616 w 5978236"/>
              <a:gd name="connsiteY2" fmla="*/ 1813560 h 1813560"/>
              <a:gd name="connsiteX3" fmla="*/ 15240 w 5978236"/>
              <a:gd name="connsiteY3" fmla="*/ 1661160 h 1813560"/>
              <a:gd name="connsiteX4" fmla="*/ 0 w 5978236"/>
              <a:gd name="connsiteY4" fmla="*/ 464820 h 1813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78236" h="1813560">
                <a:moveTo>
                  <a:pt x="0" y="464820"/>
                </a:moveTo>
                <a:lnTo>
                  <a:pt x="5978236" y="0"/>
                </a:lnTo>
                <a:lnTo>
                  <a:pt x="5970616" y="1813560"/>
                </a:lnTo>
                <a:lnTo>
                  <a:pt x="15240" y="1661160"/>
                </a:lnTo>
                <a:lnTo>
                  <a:pt x="0" y="464820"/>
                </a:lnTo>
                <a:close/>
              </a:path>
            </a:pathLst>
          </a:custGeom>
          <a:solidFill>
            <a:srgbClr val="1495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5" name="Rectangle 2"/>
          <p:cNvSpPr/>
          <p:nvPr userDrawn="1"/>
        </p:nvSpPr>
        <p:spPr>
          <a:xfrm>
            <a:off x="-2" y="0"/>
            <a:ext cx="8328661" cy="1000268"/>
          </a:xfrm>
          <a:custGeom>
            <a:avLst/>
            <a:gdLst>
              <a:gd name="connsiteX0" fmla="*/ 0 w 8328660"/>
              <a:gd name="connsiteY0" fmla="*/ 0 h 952501"/>
              <a:gd name="connsiteX1" fmla="*/ 8328660 w 8328660"/>
              <a:gd name="connsiteY1" fmla="*/ 0 h 952501"/>
              <a:gd name="connsiteX2" fmla="*/ 8328660 w 8328660"/>
              <a:gd name="connsiteY2" fmla="*/ 952501 h 952501"/>
              <a:gd name="connsiteX3" fmla="*/ 0 w 8328660"/>
              <a:gd name="connsiteY3" fmla="*/ 952501 h 952501"/>
              <a:gd name="connsiteX4" fmla="*/ 0 w 8328660"/>
              <a:gd name="connsiteY4" fmla="*/ 0 h 952501"/>
              <a:gd name="connsiteX0" fmla="*/ 0 w 8328660"/>
              <a:gd name="connsiteY0" fmla="*/ 0 h 952501"/>
              <a:gd name="connsiteX1" fmla="*/ 8328660 w 8328660"/>
              <a:gd name="connsiteY1" fmla="*/ 0 h 952501"/>
              <a:gd name="connsiteX2" fmla="*/ 8328660 w 8328660"/>
              <a:gd name="connsiteY2" fmla="*/ 952501 h 952501"/>
              <a:gd name="connsiteX3" fmla="*/ 668740 w 8328660"/>
              <a:gd name="connsiteY3" fmla="*/ 413414 h 952501"/>
              <a:gd name="connsiteX4" fmla="*/ 0 w 8328660"/>
              <a:gd name="connsiteY4" fmla="*/ 0 h 952501"/>
              <a:gd name="connsiteX0" fmla="*/ 1 w 8328661"/>
              <a:gd name="connsiteY0" fmla="*/ 0 h 952501"/>
              <a:gd name="connsiteX1" fmla="*/ 8328661 w 8328661"/>
              <a:gd name="connsiteY1" fmla="*/ 0 h 952501"/>
              <a:gd name="connsiteX2" fmla="*/ 8328661 w 8328661"/>
              <a:gd name="connsiteY2" fmla="*/ 952501 h 952501"/>
              <a:gd name="connsiteX3" fmla="*/ 0 w 8328661"/>
              <a:gd name="connsiteY3" fmla="*/ 645426 h 952501"/>
              <a:gd name="connsiteX4" fmla="*/ 1 w 8328661"/>
              <a:gd name="connsiteY4" fmla="*/ 0 h 952501"/>
              <a:gd name="connsiteX0" fmla="*/ 1 w 8328661"/>
              <a:gd name="connsiteY0" fmla="*/ 0 h 1000268"/>
              <a:gd name="connsiteX1" fmla="*/ 8328661 w 8328661"/>
              <a:gd name="connsiteY1" fmla="*/ 0 h 1000268"/>
              <a:gd name="connsiteX2" fmla="*/ 8328661 w 8328661"/>
              <a:gd name="connsiteY2" fmla="*/ 1000268 h 1000268"/>
              <a:gd name="connsiteX3" fmla="*/ 0 w 8328661"/>
              <a:gd name="connsiteY3" fmla="*/ 645426 h 1000268"/>
              <a:gd name="connsiteX4" fmla="*/ 1 w 8328661"/>
              <a:gd name="connsiteY4" fmla="*/ 0 h 1000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8661" h="1000268">
                <a:moveTo>
                  <a:pt x="1" y="0"/>
                </a:moveTo>
                <a:lnTo>
                  <a:pt x="8328661" y="0"/>
                </a:lnTo>
                <a:lnTo>
                  <a:pt x="8328661" y="1000268"/>
                </a:lnTo>
                <a:lnTo>
                  <a:pt x="0" y="645426"/>
                </a:lnTo>
                <a:cubicBezTo>
                  <a:pt x="0" y="430284"/>
                  <a:pt x="1" y="215142"/>
                  <a:pt x="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8" name="Bild 7" descr="Layout-V1_1710202.jp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89" b="83852"/>
          <a:stretch/>
        </p:blipFill>
        <p:spPr>
          <a:xfrm>
            <a:off x="7094220" y="0"/>
            <a:ext cx="2049780" cy="830580"/>
          </a:xfrm>
          <a:prstGeom prst="rect">
            <a:avLst/>
          </a:prstGeom>
        </p:spPr>
      </p:pic>
      <p:sp>
        <p:nvSpPr>
          <p:cNvPr id="12" name="Textfeld 11"/>
          <p:cNvSpPr txBox="1"/>
          <p:nvPr userDrawn="1"/>
        </p:nvSpPr>
        <p:spPr>
          <a:xfrm>
            <a:off x="-88068" y="4898381"/>
            <a:ext cx="0" cy="1692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de-DE" sz="1100" dirty="0" err="1">
              <a:solidFill>
                <a:schemeClr val="tx2"/>
              </a:solidFill>
            </a:endParaRPr>
          </a:p>
        </p:txBody>
      </p:sp>
      <p:sp>
        <p:nvSpPr>
          <p:cNvPr id="7" name="Titel 1"/>
          <p:cNvSpPr>
            <a:spLocks noGrp="1"/>
          </p:cNvSpPr>
          <p:nvPr>
            <p:ph type="title" hasCustomPrompt="1"/>
          </p:nvPr>
        </p:nvSpPr>
        <p:spPr>
          <a:xfrm>
            <a:off x="3570777" y="3646334"/>
            <a:ext cx="5202192" cy="371271"/>
          </a:xfrm>
          <a:prstGeom prst="rect">
            <a:avLst/>
          </a:prstGeom>
        </p:spPr>
        <p:txBody>
          <a:bodyPr vert="horz" wrap="square" lIns="27004" tIns="16202" rIns="27004" bIns="16202">
            <a:spAutoFit/>
          </a:bodyPr>
          <a:lstStyle>
            <a:lvl1pPr>
              <a:defRPr sz="2400">
                <a:solidFill>
                  <a:schemeClr val="bg1"/>
                </a:solidFill>
                <a:latin typeface="Calibri Light"/>
              </a:defRPr>
            </a:lvl1pPr>
          </a:lstStyle>
          <a:p>
            <a:r>
              <a:rPr lang="en-US" dirty="0"/>
              <a:t>Title of presentation, Calibri light 24pt</a:t>
            </a:r>
            <a:endParaRPr lang="de-DE" dirty="0"/>
          </a:p>
        </p:txBody>
      </p:sp>
      <p:sp>
        <p:nvSpPr>
          <p:cNvPr id="9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3572729" y="4060675"/>
            <a:ext cx="5206145" cy="256532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>
              <a:lnSpc>
                <a:spcPts val="1580"/>
              </a:lnSpc>
              <a:buNone/>
              <a:defRPr lang="en-US" sz="1400" b="1" i="0" kern="1200" dirty="0" smtClean="0">
                <a:solidFill>
                  <a:schemeClr val="bg1">
                    <a:lumMod val="85000"/>
                  </a:schemeClr>
                </a:solidFill>
                <a:latin typeface="Calibri"/>
                <a:ea typeface="+mn-ea"/>
                <a:cs typeface="Calibri"/>
              </a:defRPr>
            </a:lvl1pPr>
          </a:lstStyle>
          <a:p>
            <a:pPr lvl="0"/>
            <a:r>
              <a:rPr lang="en-US" dirty="0"/>
              <a:t>Sub title text. Calibri bold, 14 </a:t>
            </a:r>
            <a:r>
              <a:rPr lang="en-US" dirty="0" err="1"/>
              <a:t>pt</a:t>
            </a:r>
            <a:r>
              <a:rPr lang="en-US" dirty="0"/>
              <a:t> light grey</a:t>
            </a:r>
          </a:p>
        </p:txBody>
      </p:sp>
    </p:spTree>
    <p:extLst>
      <p:ext uri="{BB962C8B-B14F-4D97-AF65-F5344CB8AC3E}">
        <p14:creationId xmlns:p14="http://schemas.microsoft.com/office/powerpoint/2010/main" val="27172348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-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9253"/>
            <a:ext cx="8328658" cy="4684995"/>
          </a:xfrm>
          <a:prstGeom prst="rect">
            <a:avLst/>
          </a:prstGeom>
        </p:spPr>
      </p:pic>
      <p:sp>
        <p:nvSpPr>
          <p:cNvPr id="11" name="Rectangle 2"/>
          <p:cNvSpPr/>
          <p:nvPr userDrawn="1"/>
        </p:nvSpPr>
        <p:spPr>
          <a:xfrm flipH="1" flipV="1">
            <a:off x="-3" y="3983726"/>
            <a:ext cx="8328661" cy="1159774"/>
          </a:xfrm>
          <a:custGeom>
            <a:avLst/>
            <a:gdLst>
              <a:gd name="connsiteX0" fmla="*/ 0 w 8328660"/>
              <a:gd name="connsiteY0" fmla="*/ 0 h 952501"/>
              <a:gd name="connsiteX1" fmla="*/ 8328660 w 8328660"/>
              <a:gd name="connsiteY1" fmla="*/ 0 h 952501"/>
              <a:gd name="connsiteX2" fmla="*/ 8328660 w 8328660"/>
              <a:gd name="connsiteY2" fmla="*/ 952501 h 952501"/>
              <a:gd name="connsiteX3" fmla="*/ 0 w 8328660"/>
              <a:gd name="connsiteY3" fmla="*/ 952501 h 952501"/>
              <a:gd name="connsiteX4" fmla="*/ 0 w 8328660"/>
              <a:gd name="connsiteY4" fmla="*/ 0 h 952501"/>
              <a:gd name="connsiteX0" fmla="*/ 0 w 8328660"/>
              <a:gd name="connsiteY0" fmla="*/ 0 h 952501"/>
              <a:gd name="connsiteX1" fmla="*/ 8328660 w 8328660"/>
              <a:gd name="connsiteY1" fmla="*/ 0 h 952501"/>
              <a:gd name="connsiteX2" fmla="*/ 8328660 w 8328660"/>
              <a:gd name="connsiteY2" fmla="*/ 952501 h 952501"/>
              <a:gd name="connsiteX3" fmla="*/ 668740 w 8328660"/>
              <a:gd name="connsiteY3" fmla="*/ 413414 h 952501"/>
              <a:gd name="connsiteX4" fmla="*/ 0 w 8328660"/>
              <a:gd name="connsiteY4" fmla="*/ 0 h 952501"/>
              <a:gd name="connsiteX0" fmla="*/ 1 w 8328661"/>
              <a:gd name="connsiteY0" fmla="*/ 0 h 952501"/>
              <a:gd name="connsiteX1" fmla="*/ 8328661 w 8328661"/>
              <a:gd name="connsiteY1" fmla="*/ 0 h 952501"/>
              <a:gd name="connsiteX2" fmla="*/ 8328661 w 8328661"/>
              <a:gd name="connsiteY2" fmla="*/ 952501 h 952501"/>
              <a:gd name="connsiteX3" fmla="*/ 0 w 8328661"/>
              <a:gd name="connsiteY3" fmla="*/ 645426 h 952501"/>
              <a:gd name="connsiteX4" fmla="*/ 1 w 8328661"/>
              <a:gd name="connsiteY4" fmla="*/ 0 h 952501"/>
              <a:gd name="connsiteX0" fmla="*/ 1 w 8328661"/>
              <a:gd name="connsiteY0" fmla="*/ 0 h 1000268"/>
              <a:gd name="connsiteX1" fmla="*/ 8328661 w 8328661"/>
              <a:gd name="connsiteY1" fmla="*/ 0 h 1000268"/>
              <a:gd name="connsiteX2" fmla="*/ 8328661 w 8328661"/>
              <a:gd name="connsiteY2" fmla="*/ 1000268 h 1000268"/>
              <a:gd name="connsiteX3" fmla="*/ 0 w 8328661"/>
              <a:gd name="connsiteY3" fmla="*/ 645426 h 1000268"/>
              <a:gd name="connsiteX4" fmla="*/ 1 w 8328661"/>
              <a:gd name="connsiteY4" fmla="*/ 0 h 1000268"/>
              <a:gd name="connsiteX0" fmla="*/ 1 w 8328661"/>
              <a:gd name="connsiteY0" fmla="*/ 0 h 1812406"/>
              <a:gd name="connsiteX1" fmla="*/ 8328661 w 8328661"/>
              <a:gd name="connsiteY1" fmla="*/ 0 h 1812406"/>
              <a:gd name="connsiteX2" fmla="*/ 8328661 w 8328661"/>
              <a:gd name="connsiteY2" fmla="*/ 1000268 h 1812406"/>
              <a:gd name="connsiteX3" fmla="*/ 0 w 8328661"/>
              <a:gd name="connsiteY3" fmla="*/ 1812406 h 1812406"/>
              <a:gd name="connsiteX4" fmla="*/ 1 w 8328661"/>
              <a:gd name="connsiteY4" fmla="*/ 0 h 1812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8661" h="1812406">
                <a:moveTo>
                  <a:pt x="1" y="0"/>
                </a:moveTo>
                <a:lnTo>
                  <a:pt x="8328661" y="0"/>
                </a:lnTo>
                <a:lnTo>
                  <a:pt x="8328661" y="1000268"/>
                </a:lnTo>
                <a:lnTo>
                  <a:pt x="0" y="1812406"/>
                </a:lnTo>
                <a:cubicBezTo>
                  <a:pt x="0" y="1597264"/>
                  <a:pt x="1" y="215142"/>
                  <a:pt x="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2" name="Rectangle 3"/>
          <p:cNvSpPr/>
          <p:nvPr userDrawn="1"/>
        </p:nvSpPr>
        <p:spPr>
          <a:xfrm>
            <a:off x="3158144" y="2987681"/>
            <a:ext cx="5978236" cy="1813560"/>
          </a:xfrm>
          <a:custGeom>
            <a:avLst/>
            <a:gdLst>
              <a:gd name="connsiteX0" fmla="*/ 0 w 5985856"/>
              <a:gd name="connsiteY0" fmla="*/ 0 h 914400"/>
              <a:gd name="connsiteX1" fmla="*/ 5985856 w 5985856"/>
              <a:gd name="connsiteY1" fmla="*/ 0 h 914400"/>
              <a:gd name="connsiteX2" fmla="*/ 5985856 w 5985856"/>
              <a:gd name="connsiteY2" fmla="*/ 914400 h 914400"/>
              <a:gd name="connsiteX3" fmla="*/ 0 w 5985856"/>
              <a:gd name="connsiteY3" fmla="*/ 914400 h 914400"/>
              <a:gd name="connsiteX4" fmla="*/ 0 w 5985856"/>
              <a:gd name="connsiteY4" fmla="*/ 0 h 914400"/>
              <a:gd name="connsiteX0" fmla="*/ 0 w 5985856"/>
              <a:gd name="connsiteY0" fmla="*/ 457200 h 1371600"/>
              <a:gd name="connsiteX1" fmla="*/ 5978236 w 5985856"/>
              <a:gd name="connsiteY1" fmla="*/ 0 h 1371600"/>
              <a:gd name="connsiteX2" fmla="*/ 5985856 w 5985856"/>
              <a:gd name="connsiteY2" fmla="*/ 1371600 h 1371600"/>
              <a:gd name="connsiteX3" fmla="*/ 0 w 5985856"/>
              <a:gd name="connsiteY3" fmla="*/ 1371600 h 1371600"/>
              <a:gd name="connsiteX4" fmla="*/ 0 w 5985856"/>
              <a:gd name="connsiteY4" fmla="*/ 457200 h 1371600"/>
              <a:gd name="connsiteX0" fmla="*/ 0 w 5978236"/>
              <a:gd name="connsiteY0" fmla="*/ 457200 h 1813560"/>
              <a:gd name="connsiteX1" fmla="*/ 5978236 w 5978236"/>
              <a:gd name="connsiteY1" fmla="*/ 0 h 1813560"/>
              <a:gd name="connsiteX2" fmla="*/ 5970616 w 5978236"/>
              <a:gd name="connsiteY2" fmla="*/ 1813560 h 1813560"/>
              <a:gd name="connsiteX3" fmla="*/ 0 w 5978236"/>
              <a:gd name="connsiteY3" fmla="*/ 1371600 h 1813560"/>
              <a:gd name="connsiteX4" fmla="*/ 0 w 5978236"/>
              <a:gd name="connsiteY4" fmla="*/ 457200 h 1813560"/>
              <a:gd name="connsiteX0" fmla="*/ 0 w 5978236"/>
              <a:gd name="connsiteY0" fmla="*/ 457200 h 1813560"/>
              <a:gd name="connsiteX1" fmla="*/ 5978236 w 5978236"/>
              <a:gd name="connsiteY1" fmla="*/ 0 h 1813560"/>
              <a:gd name="connsiteX2" fmla="*/ 5970616 w 5978236"/>
              <a:gd name="connsiteY2" fmla="*/ 1813560 h 1813560"/>
              <a:gd name="connsiteX3" fmla="*/ 15240 w 5978236"/>
              <a:gd name="connsiteY3" fmla="*/ 1661160 h 1813560"/>
              <a:gd name="connsiteX4" fmla="*/ 0 w 5978236"/>
              <a:gd name="connsiteY4" fmla="*/ 457200 h 1813560"/>
              <a:gd name="connsiteX0" fmla="*/ 190500 w 5962996"/>
              <a:gd name="connsiteY0" fmla="*/ 662940 h 1813560"/>
              <a:gd name="connsiteX1" fmla="*/ 5962996 w 5962996"/>
              <a:gd name="connsiteY1" fmla="*/ 0 h 1813560"/>
              <a:gd name="connsiteX2" fmla="*/ 5955376 w 5962996"/>
              <a:gd name="connsiteY2" fmla="*/ 1813560 h 1813560"/>
              <a:gd name="connsiteX3" fmla="*/ 0 w 5962996"/>
              <a:gd name="connsiteY3" fmla="*/ 1661160 h 1813560"/>
              <a:gd name="connsiteX4" fmla="*/ 190500 w 5962996"/>
              <a:gd name="connsiteY4" fmla="*/ 662940 h 1813560"/>
              <a:gd name="connsiteX0" fmla="*/ 0 w 5978236"/>
              <a:gd name="connsiteY0" fmla="*/ 464820 h 1813560"/>
              <a:gd name="connsiteX1" fmla="*/ 5978236 w 5978236"/>
              <a:gd name="connsiteY1" fmla="*/ 0 h 1813560"/>
              <a:gd name="connsiteX2" fmla="*/ 5970616 w 5978236"/>
              <a:gd name="connsiteY2" fmla="*/ 1813560 h 1813560"/>
              <a:gd name="connsiteX3" fmla="*/ 15240 w 5978236"/>
              <a:gd name="connsiteY3" fmla="*/ 1661160 h 1813560"/>
              <a:gd name="connsiteX4" fmla="*/ 0 w 5978236"/>
              <a:gd name="connsiteY4" fmla="*/ 464820 h 1813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78236" h="1813560">
                <a:moveTo>
                  <a:pt x="0" y="464820"/>
                </a:moveTo>
                <a:lnTo>
                  <a:pt x="5978236" y="0"/>
                </a:lnTo>
                <a:lnTo>
                  <a:pt x="5970616" y="1813560"/>
                </a:lnTo>
                <a:lnTo>
                  <a:pt x="15240" y="1661160"/>
                </a:lnTo>
                <a:lnTo>
                  <a:pt x="0" y="464820"/>
                </a:lnTo>
                <a:close/>
              </a:path>
            </a:pathLst>
          </a:custGeom>
          <a:solidFill>
            <a:srgbClr val="AFAEA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13" name="Rectangle 2"/>
          <p:cNvSpPr/>
          <p:nvPr userDrawn="1"/>
        </p:nvSpPr>
        <p:spPr>
          <a:xfrm>
            <a:off x="-2" y="0"/>
            <a:ext cx="8328661" cy="1000268"/>
          </a:xfrm>
          <a:custGeom>
            <a:avLst/>
            <a:gdLst>
              <a:gd name="connsiteX0" fmla="*/ 0 w 8328660"/>
              <a:gd name="connsiteY0" fmla="*/ 0 h 952501"/>
              <a:gd name="connsiteX1" fmla="*/ 8328660 w 8328660"/>
              <a:gd name="connsiteY1" fmla="*/ 0 h 952501"/>
              <a:gd name="connsiteX2" fmla="*/ 8328660 w 8328660"/>
              <a:gd name="connsiteY2" fmla="*/ 952501 h 952501"/>
              <a:gd name="connsiteX3" fmla="*/ 0 w 8328660"/>
              <a:gd name="connsiteY3" fmla="*/ 952501 h 952501"/>
              <a:gd name="connsiteX4" fmla="*/ 0 w 8328660"/>
              <a:gd name="connsiteY4" fmla="*/ 0 h 952501"/>
              <a:gd name="connsiteX0" fmla="*/ 0 w 8328660"/>
              <a:gd name="connsiteY0" fmla="*/ 0 h 952501"/>
              <a:gd name="connsiteX1" fmla="*/ 8328660 w 8328660"/>
              <a:gd name="connsiteY1" fmla="*/ 0 h 952501"/>
              <a:gd name="connsiteX2" fmla="*/ 8328660 w 8328660"/>
              <a:gd name="connsiteY2" fmla="*/ 952501 h 952501"/>
              <a:gd name="connsiteX3" fmla="*/ 668740 w 8328660"/>
              <a:gd name="connsiteY3" fmla="*/ 413414 h 952501"/>
              <a:gd name="connsiteX4" fmla="*/ 0 w 8328660"/>
              <a:gd name="connsiteY4" fmla="*/ 0 h 952501"/>
              <a:gd name="connsiteX0" fmla="*/ 1 w 8328661"/>
              <a:gd name="connsiteY0" fmla="*/ 0 h 952501"/>
              <a:gd name="connsiteX1" fmla="*/ 8328661 w 8328661"/>
              <a:gd name="connsiteY1" fmla="*/ 0 h 952501"/>
              <a:gd name="connsiteX2" fmla="*/ 8328661 w 8328661"/>
              <a:gd name="connsiteY2" fmla="*/ 952501 h 952501"/>
              <a:gd name="connsiteX3" fmla="*/ 0 w 8328661"/>
              <a:gd name="connsiteY3" fmla="*/ 645426 h 952501"/>
              <a:gd name="connsiteX4" fmla="*/ 1 w 8328661"/>
              <a:gd name="connsiteY4" fmla="*/ 0 h 952501"/>
              <a:gd name="connsiteX0" fmla="*/ 1 w 8328661"/>
              <a:gd name="connsiteY0" fmla="*/ 0 h 1000268"/>
              <a:gd name="connsiteX1" fmla="*/ 8328661 w 8328661"/>
              <a:gd name="connsiteY1" fmla="*/ 0 h 1000268"/>
              <a:gd name="connsiteX2" fmla="*/ 8328661 w 8328661"/>
              <a:gd name="connsiteY2" fmla="*/ 1000268 h 1000268"/>
              <a:gd name="connsiteX3" fmla="*/ 0 w 8328661"/>
              <a:gd name="connsiteY3" fmla="*/ 645426 h 1000268"/>
              <a:gd name="connsiteX4" fmla="*/ 1 w 8328661"/>
              <a:gd name="connsiteY4" fmla="*/ 0 h 1000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328661" h="1000268">
                <a:moveTo>
                  <a:pt x="1" y="0"/>
                </a:moveTo>
                <a:lnTo>
                  <a:pt x="8328661" y="0"/>
                </a:lnTo>
                <a:lnTo>
                  <a:pt x="8328661" y="1000268"/>
                </a:lnTo>
                <a:lnTo>
                  <a:pt x="0" y="645426"/>
                </a:lnTo>
                <a:cubicBezTo>
                  <a:pt x="0" y="430284"/>
                  <a:pt x="1" y="215142"/>
                  <a:pt x="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pic>
        <p:nvPicPr>
          <p:cNvPr id="10" name="Bild 9" descr="Layout-V1_1710204.jpg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396" b="83911"/>
          <a:stretch/>
        </p:blipFill>
        <p:spPr>
          <a:xfrm>
            <a:off x="7077074" y="1340"/>
            <a:ext cx="2066925" cy="827336"/>
          </a:xfrm>
          <a:prstGeom prst="rect">
            <a:avLst/>
          </a:prstGeom>
        </p:spPr>
      </p:pic>
      <p:sp>
        <p:nvSpPr>
          <p:cNvPr id="6" name="Titel 1"/>
          <p:cNvSpPr>
            <a:spLocks noGrp="1"/>
          </p:cNvSpPr>
          <p:nvPr>
            <p:ph type="title" hasCustomPrompt="1"/>
          </p:nvPr>
        </p:nvSpPr>
        <p:spPr>
          <a:xfrm>
            <a:off x="3570777" y="3646334"/>
            <a:ext cx="5202192" cy="371271"/>
          </a:xfrm>
          <a:prstGeom prst="rect">
            <a:avLst/>
          </a:prstGeom>
        </p:spPr>
        <p:txBody>
          <a:bodyPr vert="horz" wrap="square" lIns="27004" tIns="16202" rIns="27004" bIns="16202">
            <a:spAutoFit/>
          </a:bodyPr>
          <a:lstStyle>
            <a:lvl1pPr>
              <a:defRPr sz="2400">
                <a:solidFill>
                  <a:schemeClr val="bg1"/>
                </a:solidFill>
                <a:latin typeface="Calibri Light"/>
              </a:defRPr>
            </a:lvl1pPr>
          </a:lstStyle>
          <a:p>
            <a:r>
              <a:rPr lang="en-US" dirty="0"/>
              <a:t>Section Break, Calibri light 24pt</a:t>
            </a:r>
            <a:endParaRPr lang="de-DE" dirty="0"/>
          </a:p>
        </p:txBody>
      </p:sp>
      <p:sp>
        <p:nvSpPr>
          <p:cNvPr id="7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3572729" y="4060675"/>
            <a:ext cx="5206145" cy="256532"/>
          </a:xfrm>
          <a:prstGeom prst="rect">
            <a:avLst/>
          </a:prstGeom>
        </p:spPr>
        <p:txBody>
          <a:bodyPr lIns="34288" tIns="17144" rIns="34288" bIns="17144">
            <a:noAutofit/>
          </a:bodyPr>
          <a:lstStyle>
            <a:lvl1pPr marL="0" indent="0" algn="l">
              <a:lnSpc>
                <a:spcPts val="1580"/>
              </a:lnSpc>
              <a:buNone/>
              <a:defRPr lang="en-US" sz="1400" b="1" i="0" kern="1200" dirty="0" smtClean="0">
                <a:solidFill>
                  <a:srgbClr val="272727"/>
                </a:solidFill>
                <a:latin typeface="Calibri"/>
                <a:ea typeface="+mn-ea"/>
                <a:cs typeface="Calibri"/>
              </a:defRPr>
            </a:lvl1pPr>
          </a:lstStyle>
          <a:p>
            <a:pPr lvl="0"/>
            <a:r>
              <a:rPr lang="en-US" dirty="0"/>
              <a:t>Sub title text. Calibri bold, 14 </a:t>
            </a:r>
            <a:r>
              <a:rPr lang="en-US" dirty="0" err="1"/>
              <a:t>pt</a:t>
            </a:r>
            <a:r>
              <a:rPr lang="en-US" dirty="0"/>
              <a:t> </a:t>
            </a:r>
            <a:r>
              <a:rPr lang="en-US" dirty="0" err="1"/>
              <a:t>lightgrey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816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Foo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245764" y="423901"/>
            <a:ext cx="8549292" cy="297176"/>
          </a:xfrm>
          <a:prstGeom prst="rect">
            <a:avLst/>
          </a:prstGeom>
        </p:spPr>
        <p:txBody>
          <a:bodyPr lIns="34288" tIns="17144" rIns="34288" bIns="17144" anchor="ctr">
            <a:noAutofit/>
          </a:bodyPr>
          <a:lstStyle>
            <a:lvl1pPr algn="l" defTabSz="51431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0" i="0" kern="1200" dirty="0">
                <a:solidFill>
                  <a:schemeClr val="tx1"/>
                </a:solidFill>
                <a:latin typeface="Calibri Light"/>
                <a:ea typeface="Lato Regular" panose="020F0502020204030203" pitchFamily="34" charset="0"/>
                <a:cs typeface="Lato Regular" panose="020F0502020204030203" pitchFamily="34" charset="0"/>
              </a:defRPr>
            </a:lvl1pPr>
          </a:lstStyle>
          <a:p>
            <a:r>
              <a:rPr lang="en-GB" noProof="0" dirty="0"/>
              <a:t>Click to edit Master title style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45764" y="822614"/>
            <a:ext cx="8549292" cy="189928"/>
          </a:xfrm>
          <a:prstGeom prst="rect">
            <a:avLst/>
          </a:prstGeom>
        </p:spPr>
        <p:txBody>
          <a:bodyPr lIns="34288" tIns="17144" rIns="34288" bIns="17144" anchor="ctr">
            <a:noAutofit/>
          </a:bodyPr>
          <a:lstStyle>
            <a:lvl1pPr marL="0" indent="0" algn="l" defTabSz="685754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400" b="1" i="0" kern="1200" dirty="0">
                <a:solidFill>
                  <a:srgbClr val="242F78"/>
                </a:solidFill>
                <a:latin typeface="Calibri"/>
                <a:ea typeface="Lato Light" panose="020F0502020204030203" pitchFamily="34" charset="0"/>
                <a:cs typeface="Calibri"/>
              </a:defRPr>
            </a:lvl1pPr>
            <a:lvl2pPr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1028632" indent="0" algn="l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  <a:lvl6pPr marL="1285789" indent="0">
              <a:buNone/>
              <a:defRPr/>
            </a:lvl6pPr>
            <a:lvl7pPr marL="1542947" indent="0">
              <a:buNone/>
              <a:defRPr/>
            </a:lvl7pPr>
            <a:lvl8pPr marL="1800105" indent="0">
              <a:buNone/>
              <a:defRPr/>
            </a:lvl8pPr>
            <a:lvl9pPr marL="2057263" indent="0">
              <a:buNone/>
              <a:defRPr/>
            </a:lvl9pPr>
          </a:lstStyle>
          <a:p>
            <a:pPr marL="0" lvl="0" indent="0" algn="l" defTabSz="514316" rtl="0" eaLnBrk="1" latinLnBrk="0" hangingPunct="1">
              <a:lnSpc>
                <a:spcPct val="70000"/>
              </a:lnSpc>
              <a:spcBef>
                <a:spcPts val="563"/>
              </a:spcBef>
              <a:buFont typeface="Arial" panose="020B0604020202020204" pitchFamily="34" charset="0"/>
              <a:buNone/>
            </a:pPr>
            <a:r>
              <a:rPr lang="en-GB" noProof="0"/>
              <a:t>Click to edit Master text styles level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 noProof="0"/>
              <a:t>Swiss Software Engineering: </a:t>
            </a:r>
            <a:r>
              <a:rPr lang="en-GB" b="1" noProof="0">
                <a:latin typeface="Calibri"/>
                <a:cs typeface="Calibri"/>
              </a:rPr>
              <a:t>betterask.erni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F5F539E-0E69-451B-AC12-57C40F9178F7}" type="slidenum">
              <a:rPr lang="en-GB" noProof="0" smtClean="0"/>
              <a:pPr/>
              <a:t>‹#›</a:t>
            </a:fld>
            <a:endParaRPr lang="en-GB" noProof="0"/>
          </a:p>
        </p:txBody>
      </p:sp>
    </p:spTree>
    <p:extLst>
      <p:ext uri="{BB962C8B-B14F-4D97-AF65-F5344CB8AC3E}">
        <p14:creationId xmlns:p14="http://schemas.microsoft.com/office/powerpoint/2010/main" val="5507476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-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Swiss Software Engineering: </a:t>
            </a:r>
            <a:r>
              <a:rPr lang="en-US" b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Inhaltsplatzhalter 7"/>
          <p:cNvSpPr>
            <a:spLocks noGrp="1"/>
          </p:cNvSpPr>
          <p:nvPr>
            <p:ph sz="quarter" idx="12" hasCustomPrompt="1"/>
          </p:nvPr>
        </p:nvSpPr>
        <p:spPr>
          <a:xfrm>
            <a:off x="250757" y="1255714"/>
            <a:ext cx="5482921" cy="3207683"/>
          </a:xfrm>
          <a:prstGeom prst="rect">
            <a:avLst/>
          </a:prstGeom>
        </p:spPr>
        <p:txBody>
          <a:bodyPr vert="horz" lIns="27004" tIns="21600" rIns="27004" bIns="21600"/>
          <a:lstStyle>
            <a:lvl1pPr marL="138131" indent="-13813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>
                <a:solidFill>
                  <a:srgbClr val="000000"/>
                </a:solidFill>
                <a:latin typeface="Calibri Light"/>
              </a:defRPr>
            </a:lvl1pPr>
            <a:lvl2pPr marL="467978" indent="-125033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>
                <a:solidFill>
                  <a:srgbClr val="000000"/>
                </a:solidFill>
                <a:latin typeface="Calibri Light"/>
              </a:defRPr>
            </a:lvl2pPr>
            <a:lvl3pPr marL="804970" indent="-119078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3pPr>
            <a:lvl4pPr marL="1143152" indent="-114315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>
                <a:solidFill>
                  <a:srgbClr val="000000"/>
                </a:solidFill>
                <a:latin typeface="Calibri Light"/>
              </a:defRPr>
            </a:lvl4pPr>
            <a:lvl5pPr marL="1481335" indent="-109552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>
                <a:solidFill>
                  <a:srgbClr val="000000"/>
                </a:solidFill>
                <a:latin typeface="Calibri Light"/>
              </a:defRPr>
            </a:lvl5pPr>
          </a:lstStyle>
          <a:p>
            <a:pPr lvl="0"/>
            <a:r>
              <a:rPr lang="en-GB" noProof="0" dirty="0"/>
              <a:t>Edit Master Text Format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245764" y="423901"/>
            <a:ext cx="8549292" cy="297176"/>
          </a:xfrm>
          <a:prstGeom prst="rect">
            <a:avLst/>
          </a:prstGeom>
        </p:spPr>
        <p:txBody>
          <a:bodyPr lIns="34288" tIns="17144" rIns="34288" bIns="17144" anchor="ctr">
            <a:noAutofit/>
          </a:bodyPr>
          <a:lstStyle>
            <a:lvl1pPr algn="l" defTabSz="51431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0" i="0" kern="1200" dirty="0">
                <a:solidFill>
                  <a:schemeClr val="tx1"/>
                </a:solidFill>
                <a:latin typeface="Calibri Light"/>
                <a:ea typeface="Lato Regular" panose="020F0502020204030203" pitchFamily="34" charset="0"/>
                <a:cs typeface="Lato Regular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245764" y="822614"/>
            <a:ext cx="8549292" cy="189928"/>
          </a:xfrm>
          <a:prstGeom prst="rect">
            <a:avLst/>
          </a:prstGeom>
        </p:spPr>
        <p:txBody>
          <a:bodyPr lIns="34288" tIns="17144" rIns="34288" bIns="17144" anchor="ctr">
            <a:noAutofit/>
          </a:bodyPr>
          <a:lstStyle>
            <a:lvl1pPr marL="0" indent="0" algn="l" defTabSz="685754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400" b="1" i="0" kern="1200" dirty="0">
                <a:solidFill>
                  <a:srgbClr val="242F78"/>
                </a:solidFill>
                <a:latin typeface="Calibri"/>
                <a:ea typeface="Lato Light" panose="020F0502020204030203" pitchFamily="34" charset="0"/>
                <a:cs typeface="Calibri"/>
              </a:defRPr>
            </a:lvl1pPr>
            <a:lvl2pPr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1028632" indent="0" algn="l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  <a:lvl6pPr marL="1285789" indent="0">
              <a:buNone/>
              <a:defRPr/>
            </a:lvl6pPr>
            <a:lvl7pPr marL="1542947" indent="0">
              <a:buNone/>
              <a:defRPr/>
            </a:lvl7pPr>
            <a:lvl8pPr marL="1800105" indent="0">
              <a:buNone/>
              <a:defRPr/>
            </a:lvl8pPr>
            <a:lvl9pPr marL="2057263" indent="0">
              <a:buNone/>
              <a:defRPr/>
            </a:lvl9pPr>
          </a:lstStyle>
          <a:p>
            <a:pPr marL="0" lvl="0" indent="0" algn="l" defTabSz="514316" rtl="0" eaLnBrk="1" latinLnBrk="0" hangingPunct="1">
              <a:lnSpc>
                <a:spcPct val="70000"/>
              </a:lnSpc>
              <a:spcBef>
                <a:spcPts val="563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 level</a:t>
            </a:r>
          </a:p>
        </p:txBody>
      </p:sp>
    </p:spTree>
    <p:extLst>
      <p:ext uri="{BB962C8B-B14F-4D97-AF65-F5344CB8AC3E}">
        <p14:creationId xmlns:p14="http://schemas.microsoft.com/office/powerpoint/2010/main" val="1984554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 noProof="0"/>
              <a:t>Swiss Software Engineering: </a:t>
            </a:r>
            <a:r>
              <a:rPr lang="en-GB" b="1" noProof="0">
                <a:latin typeface="Calibri"/>
                <a:cs typeface="Calibri"/>
              </a:rPr>
              <a:t>betterask.erni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F5F539E-0E69-451B-AC12-57C40F9178F7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245764" y="423901"/>
            <a:ext cx="8549292" cy="297176"/>
          </a:xfrm>
          <a:prstGeom prst="rect">
            <a:avLst/>
          </a:prstGeom>
        </p:spPr>
        <p:txBody>
          <a:bodyPr lIns="34288" tIns="17144" rIns="34288" bIns="17144" anchor="ctr">
            <a:noAutofit/>
          </a:bodyPr>
          <a:lstStyle>
            <a:lvl1pPr algn="l" defTabSz="51431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0" i="0" kern="1200" dirty="0">
                <a:solidFill>
                  <a:schemeClr val="tx1"/>
                </a:solidFill>
                <a:latin typeface="Calibri Light"/>
                <a:ea typeface="Lato Regular" panose="020F0502020204030203" pitchFamily="34" charset="0"/>
                <a:cs typeface="Lato Regular" panose="020F0502020204030203" pitchFamily="34" charset="0"/>
              </a:defRPr>
            </a:lvl1pPr>
          </a:lstStyle>
          <a:p>
            <a:r>
              <a:rPr lang="en-GB" noProof="0"/>
              <a:t>Click to edit Master title style</a:t>
            </a:r>
          </a:p>
        </p:txBody>
      </p:sp>
      <p:sp>
        <p:nvSpPr>
          <p:cNvPr id="15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245764" y="822614"/>
            <a:ext cx="8549292" cy="189928"/>
          </a:xfrm>
          <a:prstGeom prst="rect">
            <a:avLst/>
          </a:prstGeom>
        </p:spPr>
        <p:txBody>
          <a:bodyPr lIns="34288" tIns="17144" rIns="34288" bIns="17144" anchor="ctr">
            <a:noAutofit/>
          </a:bodyPr>
          <a:lstStyle>
            <a:lvl1pPr marL="0" indent="0" algn="l" defTabSz="685754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400" b="1" i="0" kern="1200" dirty="0">
                <a:solidFill>
                  <a:srgbClr val="242F78"/>
                </a:solidFill>
                <a:latin typeface="Calibri"/>
                <a:ea typeface="Lato Light" panose="020F0502020204030203" pitchFamily="34" charset="0"/>
                <a:cs typeface="Calibri"/>
              </a:defRPr>
            </a:lvl1pPr>
            <a:lvl2pPr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1028632" indent="0" algn="l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  <a:lvl6pPr marL="1285789" indent="0">
              <a:buNone/>
              <a:defRPr/>
            </a:lvl6pPr>
            <a:lvl7pPr marL="1542947" indent="0">
              <a:buNone/>
              <a:defRPr/>
            </a:lvl7pPr>
            <a:lvl8pPr marL="1800105" indent="0">
              <a:buNone/>
              <a:defRPr/>
            </a:lvl8pPr>
            <a:lvl9pPr marL="2057263" indent="0">
              <a:buNone/>
              <a:defRPr/>
            </a:lvl9pPr>
          </a:lstStyle>
          <a:p>
            <a:pPr marL="0" lvl="0" indent="0" algn="l" defTabSz="514316" rtl="0" eaLnBrk="1" latinLnBrk="0" hangingPunct="1">
              <a:lnSpc>
                <a:spcPct val="70000"/>
              </a:lnSpc>
              <a:spcBef>
                <a:spcPts val="563"/>
              </a:spcBef>
              <a:buFont typeface="Arial" panose="020B0604020202020204" pitchFamily="34" charset="0"/>
              <a:buNone/>
            </a:pPr>
            <a:r>
              <a:rPr lang="en-GB" noProof="0"/>
              <a:t>Click to edit Master text styles level</a:t>
            </a:r>
          </a:p>
        </p:txBody>
      </p:sp>
      <p:sp>
        <p:nvSpPr>
          <p:cNvPr id="17" name="Inhaltsplatzhalter 7"/>
          <p:cNvSpPr>
            <a:spLocks noGrp="1"/>
          </p:cNvSpPr>
          <p:nvPr>
            <p:ph sz="quarter" idx="12" hasCustomPrompt="1"/>
          </p:nvPr>
        </p:nvSpPr>
        <p:spPr>
          <a:xfrm>
            <a:off x="250757" y="1249201"/>
            <a:ext cx="4127567" cy="3207683"/>
          </a:xfrm>
          <a:prstGeom prst="rect">
            <a:avLst/>
          </a:prstGeom>
        </p:spPr>
        <p:txBody>
          <a:bodyPr vert="horz" lIns="27004" tIns="21600" rIns="27004" bIns="21600"/>
          <a:lstStyle>
            <a:lvl1pPr marL="138131" indent="-13813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1pPr>
            <a:lvl2pPr marL="467978" indent="-125033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2pPr>
            <a:lvl3pPr marL="804970" indent="-119078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3pPr>
            <a:lvl4pPr marL="1143152" indent="-114315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4pPr>
            <a:lvl5pPr marL="1481335" indent="-109552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5pPr>
          </a:lstStyle>
          <a:p>
            <a:pPr lvl="0"/>
            <a:r>
              <a:rPr lang="en-GB" noProof="0" dirty="0"/>
              <a:t>Edit Master Text Format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  <p:sp>
        <p:nvSpPr>
          <p:cNvPr id="18" name="Inhaltsplatzhalter 7"/>
          <p:cNvSpPr>
            <a:spLocks noGrp="1"/>
          </p:cNvSpPr>
          <p:nvPr>
            <p:ph sz="quarter" idx="17" hasCustomPrompt="1"/>
          </p:nvPr>
        </p:nvSpPr>
        <p:spPr>
          <a:xfrm>
            <a:off x="4767470" y="1257088"/>
            <a:ext cx="4011405" cy="3206310"/>
          </a:xfrm>
          <a:prstGeom prst="rect">
            <a:avLst/>
          </a:prstGeom>
        </p:spPr>
        <p:txBody>
          <a:bodyPr vert="horz" lIns="27004" tIns="21600" rIns="27004" bIns="21600"/>
          <a:lstStyle>
            <a:lvl1pPr marL="138131" indent="-13813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1pPr>
            <a:lvl2pPr marL="467978" indent="-125033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2pPr>
            <a:lvl3pPr marL="804970" indent="-119078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3pPr>
            <a:lvl4pPr marL="1143152" indent="-114315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4pPr>
            <a:lvl5pPr marL="1481335" indent="-109552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5pPr>
          </a:lstStyle>
          <a:p>
            <a:pPr lvl="0"/>
            <a:r>
              <a:rPr lang="en-GB" noProof="0" dirty="0"/>
              <a:t>Edit Master Text Format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Forth level</a:t>
            </a:r>
          </a:p>
          <a:p>
            <a:pPr lvl="4"/>
            <a:r>
              <a:rPr lang="en-GB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874667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nhaltsplatzhalter 7"/>
          <p:cNvSpPr>
            <a:spLocks noGrp="1"/>
          </p:cNvSpPr>
          <p:nvPr>
            <p:ph sz="quarter" idx="12" hasCustomPrompt="1"/>
          </p:nvPr>
        </p:nvSpPr>
        <p:spPr>
          <a:xfrm>
            <a:off x="250758" y="1255715"/>
            <a:ext cx="1980000" cy="3206310"/>
          </a:xfrm>
          <a:prstGeom prst="rect">
            <a:avLst/>
          </a:prstGeom>
        </p:spPr>
        <p:txBody>
          <a:bodyPr vert="horz" lIns="27004" tIns="21600" rIns="27004" bIns="21600"/>
          <a:lstStyle>
            <a:lvl1pPr marL="138131" indent="-13813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1pPr>
            <a:lvl2pPr marL="467978" indent="-125033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2pPr>
            <a:lvl3pPr marL="804970" indent="-119078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3pPr>
            <a:lvl4pPr marL="1143152" indent="-114315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4pPr>
            <a:lvl5pPr marL="1481335" indent="-109552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5pPr>
          </a:lstStyle>
          <a:p>
            <a:pPr lvl="0"/>
            <a:r>
              <a:rPr lang="en-GB" noProof="0"/>
              <a:t>Edit Master Text Format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GB" noProof="0"/>
              <a:t>Swiss Software Engineering: </a:t>
            </a:r>
            <a:r>
              <a:rPr lang="en-GB" b="1" noProof="0">
                <a:latin typeface="Calibri"/>
                <a:cs typeface="Calibri"/>
              </a:rPr>
              <a:t>betterask.erni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F5F539E-0E69-451B-AC12-57C40F9178F7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245764" y="423901"/>
            <a:ext cx="8549292" cy="297176"/>
          </a:xfrm>
          <a:prstGeom prst="rect">
            <a:avLst/>
          </a:prstGeom>
        </p:spPr>
        <p:txBody>
          <a:bodyPr lIns="34288" tIns="17144" rIns="34288" bIns="17144" anchor="ctr">
            <a:noAutofit/>
          </a:bodyPr>
          <a:lstStyle>
            <a:lvl1pPr algn="l" defTabSz="51431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0" i="0" kern="1200" dirty="0">
                <a:solidFill>
                  <a:schemeClr val="tx1"/>
                </a:solidFill>
                <a:latin typeface="Calibri Light"/>
                <a:ea typeface="Lato Regular" panose="020F0502020204030203" pitchFamily="34" charset="0"/>
                <a:cs typeface="Lato Regular" panose="020F0502020204030203" pitchFamily="34" charset="0"/>
              </a:defRPr>
            </a:lvl1pPr>
          </a:lstStyle>
          <a:p>
            <a:r>
              <a:rPr lang="en-GB" noProof="0"/>
              <a:t>Click to edit Master title style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45764" y="822614"/>
            <a:ext cx="8549292" cy="189928"/>
          </a:xfrm>
          <a:prstGeom prst="rect">
            <a:avLst/>
          </a:prstGeom>
        </p:spPr>
        <p:txBody>
          <a:bodyPr lIns="34288" tIns="17144" rIns="34288" bIns="17144" anchor="ctr">
            <a:noAutofit/>
          </a:bodyPr>
          <a:lstStyle>
            <a:lvl1pPr marL="0" indent="0" algn="l" defTabSz="685754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400" b="1" i="0" kern="1200" dirty="0">
                <a:solidFill>
                  <a:srgbClr val="242F78"/>
                </a:solidFill>
                <a:latin typeface="Calibri"/>
                <a:ea typeface="Lato Light" panose="020F0502020204030203" pitchFamily="34" charset="0"/>
                <a:cs typeface="Calibri"/>
              </a:defRPr>
            </a:lvl1pPr>
            <a:lvl2pPr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1028632" indent="0" algn="l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  <a:lvl6pPr marL="1285789" indent="0">
              <a:buNone/>
              <a:defRPr/>
            </a:lvl6pPr>
            <a:lvl7pPr marL="1542947" indent="0">
              <a:buNone/>
              <a:defRPr/>
            </a:lvl7pPr>
            <a:lvl8pPr marL="1800105" indent="0">
              <a:buNone/>
              <a:defRPr/>
            </a:lvl8pPr>
            <a:lvl9pPr marL="2057263" indent="0">
              <a:buNone/>
              <a:defRPr/>
            </a:lvl9pPr>
          </a:lstStyle>
          <a:p>
            <a:pPr marL="0" lvl="0" indent="0" algn="l" defTabSz="514316" rtl="0" eaLnBrk="1" latinLnBrk="0" hangingPunct="1">
              <a:lnSpc>
                <a:spcPct val="70000"/>
              </a:lnSpc>
              <a:spcBef>
                <a:spcPts val="563"/>
              </a:spcBef>
              <a:buFont typeface="Arial" panose="020B0604020202020204" pitchFamily="34" charset="0"/>
              <a:buNone/>
            </a:pPr>
            <a:r>
              <a:rPr lang="en-GB" noProof="0"/>
              <a:t>Click to edit Master text styles level</a:t>
            </a:r>
          </a:p>
        </p:txBody>
      </p:sp>
      <p:sp>
        <p:nvSpPr>
          <p:cNvPr id="17" name="Inhaltsplatzhalter 7"/>
          <p:cNvSpPr>
            <a:spLocks noGrp="1"/>
          </p:cNvSpPr>
          <p:nvPr>
            <p:ph sz="quarter" idx="25" hasCustomPrompt="1"/>
          </p:nvPr>
        </p:nvSpPr>
        <p:spPr>
          <a:xfrm>
            <a:off x="2432749" y="1257088"/>
            <a:ext cx="1945576" cy="3206310"/>
          </a:xfrm>
          <a:prstGeom prst="rect">
            <a:avLst/>
          </a:prstGeom>
        </p:spPr>
        <p:txBody>
          <a:bodyPr vert="horz" lIns="27004" tIns="21600" rIns="27004" bIns="21600"/>
          <a:lstStyle>
            <a:lvl1pPr marL="138131" indent="-13813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1pPr>
            <a:lvl2pPr marL="467978" indent="-125033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2pPr>
            <a:lvl3pPr marL="804970" indent="-119078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3pPr>
            <a:lvl4pPr marL="1143152" indent="-114315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4pPr>
            <a:lvl5pPr marL="1481335" indent="-109552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5pPr>
          </a:lstStyle>
          <a:p>
            <a:pPr lvl="0"/>
            <a:r>
              <a:rPr lang="en-GB" noProof="0"/>
              <a:t>Edit Master Text Format</a:t>
            </a:r>
          </a:p>
        </p:txBody>
      </p:sp>
      <p:sp>
        <p:nvSpPr>
          <p:cNvPr id="18" name="Inhaltsplatzhalter 7"/>
          <p:cNvSpPr>
            <a:spLocks noGrp="1"/>
          </p:cNvSpPr>
          <p:nvPr>
            <p:ph sz="quarter" idx="26" hasCustomPrompt="1"/>
          </p:nvPr>
        </p:nvSpPr>
        <p:spPr>
          <a:xfrm>
            <a:off x="4614740" y="1257088"/>
            <a:ext cx="1980000" cy="3206310"/>
          </a:xfrm>
          <a:prstGeom prst="rect">
            <a:avLst/>
          </a:prstGeom>
        </p:spPr>
        <p:txBody>
          <a:bodyPr vert="horz" lIns="27004" tIns="21600" rIns="27004" bIns="21600"/>
          <a:lstStyle>
            <a:lvl1pPr marL="138131" indent="-13813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1pPr>
            <a:lvl2pPr marL="467978" indent="-125033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2pPr>
            <a:lvl3pPr marL="804970" indent="-119078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3pPr>
            <a:lvl4pPr marL="1143152" indent="-114315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4pPr>
            <a:lvl5pPr marL="1481335" indent="-109552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5pPr>
          </a:lstStyle>
          <a:p>
            <a:pPr lvl="0"/>
            <a:r>
              <a:rPr lang="en-GB" noProof="0"/>
              <a:t>Edit Master Text Format</a:t>
            </a:r>
          </a:p>
        </p:txBody>
      </p:sp>
      <p:sp>
        <p:nvSpPr>
          <p:cNvPr id="23" name="Inhaltsplatzhalter 7"/>
          <p:cNvSpPr>
            <a:spLocks noGrp="1"/>
          </p:cNvSpPr>
          <p:nvPr>
            <p:ph sz="quarter" idx="27" hasCustomPrompt="1"/>
          </p:nvPr>
        </p:nvSpPr>
        <p:spPr>
          <a:xfrm>
            <a:off x="6813118" y="1257088"/>
            <a:ext cx="1980000" cy="3206310"/>
          </a:xfrm>
          <a:prstGeom prst="rect">
            <a:avLst/>
          </a:prstGeom>
        </p:spPr>
        <p:txBody>
          <a:bodyPr vert="horz" lIns="27004" tIns="21600" rIns="27004" bIns="21600"/>
          <a:lstStyle>
            <a:lvl1pPr marL="138131" indent="-13813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1pPr>
            <a:lvl2pPr marL="467978" indent="-125033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2pPr>
            <a:lvl3pPr marL="804970" indent="-119078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3pPr>
            <a:lvl4pPr marL="1143152" indent="-114315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4pPr>
            <a:lvl5pPr marL="1481335" indent="-109552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5pPr>
          </a:lstStyle>
          <a:p>
            <a:pPr lvl="0"/>
            <a:r>
              <a:rPr lang="en-GB" noProof="0"/>
              <a:t>Edit Master Text Format</a:t>
            </a:r>
          </a:p>
        </p:txBody>
      </p:sp>
    </p:spTree>
    <p:extLst>
      <p:ext uri="{BB962C8B-B14F-4D97-AF65-F5344CB8AC3E}">
        <p14:creationId xmlns:p14="http://schemas.microsoft.com/office/powerpoint/2010/main" val="11804335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r>
              <a:rPr lang="en-GB" noProof="0"/>
              <a:t>Swiss Software Engineering: </a:t>
            </a:r>
            <a:r>
              <a:rPr lang="en-GB" b="1" noProof="0">
                <a:latin typeface="Calibri"/>
                <a:cs typeface="Calibri"/>
              </a:rPr>
              <a:t>betterask.erni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9F5F539E-0E69-451B-AC12-57C40F9178F7}" type="slidenum">
              <a:rPr lang="en-GB" noProof="0" smtClean="0"/>
              <a:pPr/>
              <a:t>‹#›</a:t>
            </a:fld>
            <a:endParaRPr lang="en-GB" noProof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245764" y="423901"/>
            <a:ext cx="8549292" cy="297176"/>
          </a:xfrm>
          <a:prstGeom prst="rect">
            <a:avLst/>
          </a:prstGeom>
        </p:spPr>
        <p:txBody>
          <a:bodyPr lIns="34288" tIns="17144" rIns="34288" bIns="17144" anchor="ctr">
            <a:noAutofit/>
          </a:bodyPr>
          <a:lstStyle>
            <a:lvl1pPr algn="l" defTabSz="514316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400" b="0" i="0" kern="1200" dirty="0">
                <a:solidFill>
                  <a:schemeClr val="tx1"/>
                </a:solidFill>
                <a:latin typeface="Calibri Light"/>
                <a:ea typeface="Lato Regular" panose="020F0502020204030203" pitchFamily="34" charset="0"/>
                <a:cs typeface="Lato Regular" panose="020F0502020204030203" pitchFamily="34" charset="0"/>
              </a:defRPr>
            </a:lvl1pPr>
          </a:lstStyle>
          <a:p>
            <a:r>
              <a:rPr lang="en-GB" noProof="0"/>
              <a:t>Click to edit Master title style</a:t>
            </a: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45764" y="822614"/>
            <a:ext cx="8549292" cy="189928"/>
          </a:xfrm>
          <a:prstGeom prst="rect">
            <a:avLst/>
          </a:prstGeom>
        </p:spPr>
        <p:txBody>
          <a:bodyPr lIns="34288" tIns="17144" rIns="34288" bIns="17144" anchor="ctr">
            <a:noAutofit/>
          </a:bodyPr>
          <a:lstStyle>
            <a:lvl1pPr marL="0" indent="0" algn="l" defTabSz="685754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400" b="1" i="0" kern="1200" dirty="0">
                <a:solidFill>
                  <a:srgbClr val="242F78"/>
                </a:solidFill>
                <a:latin typeface="Calibri"/>
                <a:ea typeface="Lato Light" panose="020F0502020204030203" pitchFamily="34" charset="0"/>
                <a:cs typeface="Calibri"/>
              </a:defRPr>
            </a:lvl1pPr>
            <a:lvl2pPr>
              <a:defRPr>
                <a:solidFill>
                  <a:schemeClr val="bg1">
                    <a:lumMod val="50000"/>
                  </a:schemeClr>
                </a:solidFill>
              </a:defRPr>
            </a:lvl2pPr>
            <a:lvl3pPr>
              <a:defRPr>
                <a:solidFill>
                  <a:schemeClr val="bg1">
                    <a:lumMod val="50000"/>
                  </a:schemeClr>
                </a:solidFill>
              </a:defRPr>
            </a:lvl3pPr>
            <a:lvl4pPr>
              <a:defRPr>
                <a:solidFill>
                  <a:schemeClr val="bg1">
                    <a:lumMod val="50000"/>
                  </a:schemeClr>
                </a:solidFill>
              </a:defRPr>
            </a:lvl4pPr>
            <a:lvl5pPr marL="1028632" indent="0" algn="l">
              <a:buNone/>
              <a:defRPr>
                <a:solidFill>
                  <a:schemeClr val="bg1">
                    <a:lumMod val="50000"/>
                  </a:schemeClr>
                </a:solidFill>
              </a:defRPr>
            </a:lvl5pPr>
            <a:lvl6pPr marL="1285789" indent="0">
              <a:buNone/>
              <a:defRPr/>
            </a:lvl6pPr>
            <a:lvl7pPr marL="1542947" indent="0">
              <a:buNone/>
              <a:defRPr/>
            </a:lvl7pPr>
            <a:lvl8pPr marL="1800105" indent="0">
              <a:buNone/>
              <a:defRPr/>
            </a:lvl8pPr>
            <a:lvl9pPr marL="2057263" indent="0">
              <a:buNone/>
              <a:defRPr/>
            </a:lvl9pPr>
          </a:lstStyle>
          <a:p>
            <a:pPr marL="0" lvl="0" indent="0" algn="l" defTabSz="514316" rtl="0" eaLnBrk="1" latinLnBrk="0" hangingPunct="1">
              <a:lnSpc>
                <a:spcPct val="70000"/>
              </a:lnSpc>
              <a:spcBef>
                <a:spcPts val="563"/>
              </a:spcBef>
              <a:buFont typeface="Arial" panose="020B0604020202020204" pitchFamily="34" charset="0"/>
              <a:buNone/>
            </a:pPr>
            <a:r>
              <a:rPr lang="en-GB" noProof="0"/>
              <a:t>Click to edit Master text styles level</a:t>
            </a:r>
          </a:p>
        </p:txBody>
      </p:sp>
      <p:sp>
        <p:nvSpPr>
          <p:cNvPr id="18" name="Inhaltsplatzhalter 7"/>
          <p:cNvSpPr>
            <a:spLocks noGrp="1"/>
          </p:cNvSpPr>
          <p:nvPr>
            <p:ph sz="quarter" idx="28" hasCustomPrompt="1"/>
          </p:nvPr>
        </p:nvSpPr>
        <p:spPr>
          <a:xfrm>
            <a:off x="1997545" y="1265661"/>
            <a:ext cx="1540972" cy="1546557"/>
          </a:xfrm>
          <a:prstGeom prst="rect">
            <a:avLst/>
          </a:prstGeom>
        </p:spPr>
        <p:txBody>
          <a:bodyPr vert="horz" lIns="27004" tIns="21600" rIns="27004" bIns="21600"/>
          <a:lstStyle>
            <a:lvl1pPr marL="138131" indent="-13813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1pPr>
            <a:lvl2pPr marL="467978" indent="-125033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2pPr>
            <a:lvl3pPr marL="804970" indent="-119078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3pPr>
            <a:lvl4pPr marL="1143152" indent="-114315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4pPr>
            <a:lvl5pPr marL="1481335" indent="-109552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5pPr>
          </a:lstStyle>
          <a:p>
            <a:pPr lvl="0"/>
            <a:r>
              <a:rPr lang="en-GB" noProof="0"/>
              <a:t>Edit Master Text Format</a:t>
            </a:r>
          </a:p>
        </p:txBody>
      </p:sp>
      <p:sp>
        <p:nvSpPr>
          <p:cNvPr id="28" name="Inhaltsplatzhalter 7"/>
          <p:cNvSpPr>
            <a:spLocks noGrp="1"/>
          </p:cNvSpPr>
          <p:nvPr>
            <p:ph sz="quarter" idx="29" hasCustomPrompt="1"/>
          </p:nvPr>
        </p:nvSpPr>
        <p:spPr>
          <a:xfrm>
            <a:off x="3744331" y="1265661"/>
            <a:ext cx="1540972" cy="1546557"/>
          </a:xfrm>
          <a:prstGeom prst="rect">
            <a:avLst/>
          </a:prstGeom>
        </p:spPr>
        <p:txBody>
          <a:bodyPr vert="horz" lIns="27004" tIns="21600" rIns="27004" bIns="21600"/>
          <a:lstStyle>
            <a:lvl1pPr marL="138131" indent="-13813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1pPr>
            <a:lvl2pPr marL="467978" indent="-125033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2pPr>
            <a:lvl3pPr marL="804970" indent="-119078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3pPr>
            <a:lvl4pPr marL="1143152" indent="-114315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4pPr>
            <a:lvl5pPr marL="1481335" indent="-109552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5pPr>
          </a:lstStyle>
          <a:p>
            <a:pPr lvl="0"/>
            <a:r>
              <a:rPr lang="en-GB" noProof="0"/>
              <a:t>Edit Master Text Format</a:t>
            </a:r>
          </a:p>
        </p:txBody>
      </p:sp>
      <p:sp>
        <p:nvSpPr>
          <p:cNvPr id="29" name="Inhaltsplatzhalter 7"/>
          <p:cNvSpPr>
            <a:spLocks noGrp="1"/>
          </p:cNvSpPr>
          <p:nvPr>
            <p:ph sz="quarter" idx="30" hasCustomPrompt="1"/>
          </p:nvPr>
        </p:nvSpPr>
        <p:spPr>
          <a:xfrm>
            <a:off x="7237903" y="1265661"/>
            <a:ext cx="1540972" cy="1546557"/>
          </a:xfrm>
          <a:prstGeom prst="rect">
            <a:avLst/>
          </a:prstGeom>
        </p:spPr>
        <p:txBody>
          <a:bodyPr vert="horz" lIns="27004" tIns="21600" rIns="27004" bIns="21600"/>
          <a:lstStyle>
            <a:lvl1pPr marL="138131" indent="-13813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1pPr>
            <a:lvl2pPr marL="467978" indent="-125033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2pPr>
            <a:lvl3pPr marL="804970" indent="-119078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3pPr>
            <a:lvl4pPr marL="1143152" indent="-114315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4pPr>
            <a:lvl5pPr marL="1481335" indent="-109552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5pPr>
          </a:lstStyle>
          <a:p>
            <a:pPr lvl="0"/>
            <a:r>
              <a:rPr lang="en-GB" noProof="0"/>
              <a:t>Edit Master Text Format</a:t>
            </a:r>
          </a:p>
        </p:txBody>
      </p:sp>
      <p:sp>
        <p:nvSpPr>
          <p:cNvPr id="31" name="Inhaltsplatzhalter 7"/>
          <p:cNvSpPr>
            <a:spLocks noGrp="1"/>
          </p:cNvSpPr>
          <p:nvPr>
            <p:ph sz="quarter" idx="32" hasCustomPrompt="1"/>
          </p:nvPr>
        </p:nvSpPr>
        <p:spPr>
          <a:xfrm>
            <a:off x="5491117" y="1265661"/>
            <a:ext cx="1540972" cy="1546557"/>
          </a:xfrm>
          <a:prstGeom prst="rect">
            <a:avLst/>
          </a:prstGeom>
        </p:spPr>
        <p:txBody>
          <a:bodyPr vert="horz" lIns="27004" tIns="21600" rIns="27004" bIns="21600"/>
          <a:lstStyle>
            <a:lvl1pPr marL="138131" indent="-13813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1pPr>
            <a:lvl2pPr marL="467978" indent="-125033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2pPr>
            <a:lvl3pPr marL="804970" indent="-119078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3pPr>
            <a:lvl4pPr marL="1143152" indent="-114315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4pPr>
            <a:lvl5pPr marL="1481335" indent="-109552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5pPr>
          </a:lstStyle>
          <a:p>
            <a:pPr lvl="0"/>
            <a:r>
              <a:rPr lang="en-GB" noProof="0"/>
              <a:t>Edit Master Text Format</a:t>
            </a:r>
          </a:p>
        </p:txBody>
      </p:sp>
      <p:sp>
        <p:nvSpPr>
          <p:cNvPr id="32" name="Inhaltsplatzhalter 7"/>
          <p:cNvSpPr>
            <a:spLocks noGrp="1"/>
          </p:cNvSpPr>
          <p:nvPr>
            <p:ph sz="quarter" idx="33" hasCustomPrompt="1"/>
          </p:nvPr>
        </p:nvSpPr>
        <p:spPr>
          <a:xfrm>
            <a:off x="250759" y="3031304"/>
            <a:ext cx="1540972" cy="1438607"/>
          </a:xfrm>
          <a:prstGeom prst="rect">
            <a:avLst/>
          </a:prstGeom>
        </p:spPr>
        <p:txBody>
          <a:bodyPr vert="horz" lIns="27004" tIns="21600" rIns="27004" bIns="21600"/>
          <a:lstStyle>
            <a:lvl1pPr marL="138131" indent="-13813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1pPr>
            <a:lvl2pPr marL="467978" indent="-125033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2pPr>
            <a:lvl3pPr marL="804970" indent="-119078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3pPr>
            <a:lvl4pPr marL="1143152" indent="-114315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4pPr>
            <a:lvl5pPr marL="1481335" indent="-109552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5pPr>
          </a:lstStyle>
          <a:p>
            <a:pPr lvl="0"/>
            <a:r>
              <a:rPr lang="en-GB" noProof="0"/>
              <a:t>Edit Master Text Format</a:t>
            </a:r>
          </a:p>
        </p:txBody>
      </p:sp>
      <p:sp>
        <p:nvSpPr>
          <p:cNvPr id="33" name="Inhaltsplatzhalter 7"/>
          <p:cNvSpPr>
            <a:spLocks noGrp="1"/>
          </p:cNvSpPr>
          <p:nvPr>
            <p:ph sz="quarter" idx="34" hasCustomPrompt="1"/>
          </p:nvPr>
        </p:nvSpPr>
        <p:spPr>
          <a:xfrm>
            <a:off x="1997545" y="3031304"/>
            <a:ext cx="1540972" cy="1438607"/>
          </a:xfrm>
          <a:prstGeom prst="rect">
            <a:avLst/>
          </a:prstGeom>
        </p:spPr>
        <p:txBody>
          <a:bodyPr vert="horz" lIns="27004" tIns="21600" rIns="27004" bIns="21600"/>
          <a:lstStyle>
            <a:lvl1pPr marL="138131" indent="-13813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1pPr>
            <a:lvl2pPr marL="467978" indent="-125033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2pPr>
            <a:lvl3pPr marL="804970" indent="-119078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3pPr>
            <a:lvl4pPr marL="1143152" indent="-114315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4pPr>
            <a:lvl5pPr marL="1481335" indent="-109552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5pPr>
          </a:lstStyle>
          <a:p>
            <a:pPr lvl="0"/>
            <a:r>
              <a:rPr lang="en-GB" noProof="0"/>
              <a:t>Edit Master Text Format</a:t>
            </a:r>
          </a:p>
        </p:txBody>
      </p:sp>
      <p:sp>
        <p:nvSpPr>
          <p:cNvPr id="34" name="Inhaltsplatzhalter 7"/>
          <p:cNvSpPr>
            <a:spLocks noGrp="1"/>
          </p:cNvSpPr>
          <p:nvPr>
            <p:ph sz="quarter" idx="35" hasCustomPrompt="1"/>
          </p:nvPr>
        </p:nvSpPr>
        <p:spPr>
          <a:xfrm>
            <a:off x="3744331" y="3031304"/>
            <a:ext cx="1540972" cy="1438607"/>
          </a:xfrm>
          <a:prstGeom prst="rect">
            <a:avLst/>
          </a:prstGeom>
        </p:spPr>
        <p:txBody>
          <a:bodyPr vert="horz" lIns="27004" tIns="21600" rIns="27004" bIns="21600"/>
          <a:lstStyle>
            <a:lvl1pPr marL="138131" indent="-13813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1pPr>
            <a:lvl2pPr marL="467978" indent="-125033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2pPr>
            <a:lvl3pPr marL="804970" indent="-119078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3pPr>
            <a:lvl4pPr marL="1143152" indent="-114315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4pPr>
            <a:lvl5pPr marL="1481335" indent="-109552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5pPr>
          </a:lstStyle>
          <a:p>
            <a:pPr lvl="0"/>
            <a:r>
              <a:rPr lang="en-GB" noProof="0"/>
              <a:t>Edit Master Text Format</a:t>
            </a:r>
          </a:p>
        </p:txBody>
      </p:sp>
      <p:sp>
        <p:nvSpPr>
          <p:cNvPr id="35" name="Inhaltsplatzhalter 7"/>
          <p:cNvSpPr>
            <a:spLocks noGrp="1"/>
          </p:cNvSpPr>
          <p:nvPr>
            <p:ph sz="quarter" idx="36" hasCustomPrompt="1"/>
          </p:nvPr>
        </p:nvSpPr>
        <p:spPr>
          <a:xfrm>
            <a:off x="7237903" y="3031304"/>
            <a:ext cx="1540972" cy="1438607"/>
          </a:xfrm>
          <a:prstGeom prst="rect">
            <a:avLst/>
          </a:prstGeom>
        </p:spPr>
        <p:txBody>
          <a:bodyPr vert="horz" lIns="27004" tIns="21600" rIns="27004" bIns="21600"/>
          <a:lstStyle>
            <a:lvl1pPr marL="138131" indent="-13813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1pPr>
            <a:lvl2pPr marL="467978" indent="-125033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2pPr>
            <a:lvl3pPr marL="804970" indent="-119078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3pPr>
            <a:lvl4pPr marL="1143152" indent="-114315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4pPr>
            <a:lvl5pPr marL="1481335" indent="-109552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5pPr>
          </a:lstStyle>
          <a:p>
            <a:pPr lvl="0"/>
            <a:r>
              <a:rPr lang="en-GB" noProof="0"/>
              <a:t>Edit Master Text Format</a:t>
            </a:r>
          </a:p>
        </p:txBody>
      </p:sp>
      <p:sp>
        <p:nvSpPr>
          <p:cNvPr id="36" name="Inhaltsplatzhalter 7"/>
          <p:cNvSpPr>
            <a:spLocks noGrp="1"/>
          </p:cNvSpPr>
          <p:nvPr>
            <p:ph sz="quarter" idx="37" hasCustomPrompt="1"/>
          </p:nvPr>
        </p:nvSpPr>
        <p:spPr>
          <a:xfrm>
            <a:off x="5491117" y="3031304"/>
            <a:ext cx="1540972" cy="1438607"/>
          </a:xfrm>
          <a:prstGeom prst="rect">
            <a:avLst/>
          </a:prstGeom>
        </p:spPr>
        <p:txBody>
          <a:bodyPr vert="horz" lIns="27004" tIns="21600" rIns="27004" bIns="21600"/>
          <a:lstStyle>
            <a:lvl1pPr marL="138131" indent="-13813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1pPr>
            <a:lvl2pPr marL="467978" indent="-125033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2pPr>
            <a:lvl3pPr marL="804970" indent="-119078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3pPr>
            <a:lvl4pPr marL="1143152" indent="-114315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4pPr>
            <a:lvl5pPr marL="1481335" indent="-109552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5pPr>
          </a:lstStyle>
          <a:p>
            <a:pPr lvl="0"/>
            <a:r>
              <a:rPr lang="en-GB" noProof="0"/>
              <a:t>Edit Master Text Format</a:t>
            </a:r>
          </a:p>
        </p:txBody>
      </p:sp>
      <p:sp>
        <p:nvSpPr>
          <p:cNvPr id="16" name="Inhaltsplatzhalter 7"/>
          <p:cNvSpPr>
            <a:spLocks noGrp="1"/>
          </p:cNvSpPr>
          <p:nvPr>
            <p:ph sz="quarter" idx="38" hasCustomPrompt="1"/>
          </p:nvPr>
        </p:nvSpPr>
        <p:spPr>
          <a:xfrm>
            <a:off x="246063" y="1265661"/>
            <a:ext cx="1540972" cy="1546557"/>
          </a:xfrm>
          <a:prstGeom prst="rect">
            <a:avLst/>
          </a:prstGeom>
        </p:spPr>
        <p:txBody>
          <a:bodyPr vert="horz" lIns="27004" tIns="21600" rIns="27004" bIns="21600"/>
          <a:lstStyle>
            <a:lvl1pPr marL="138131" indent="-138131">
              <a:lnSpc>
                <a:spcPts val="18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400" baseline="0">
                <a:solidFill>
                  <a:srgbClr val="000000"/>
                </a:solidFill>
                <a:latin typeface="Calibri Light"/>
              </a:defRPr>
            </a:lvl1pPr>
            <a:lvl2pPr marL="467978" indent="-125033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2pPr>
            <a:lvl3pPr marL="804970" indent="-119078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3pPr>
            <a:lvl4pPr marL="1143152" indent="-114315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4pPr>
            <a:lvl5pPr marL="1481335" indent="-109552">
              <a:lnSpc>
                <a:spcPts val="1600"/>
              </a:lnSpc>
              <a:spcBef>
                <a:spcPts val="600"/>
              </a:spcBef>
              <a:buClr>
                <a:srgbClr val="242F78"/>
              </a:buClr>
              <a:buSzPct val="90000"/>
              <a:buFont typeface="Wingdings" charset="2"/>
              <a:buChar char="§"/>
              <a:defRPr sz="1200">
                <a:solidFill>
                  <a:srgbClr val="000000"/>
                </a:solidFill>
                <a:latin typeface="Calibri Light"/>
              </a:defRPr>
            </a:lvl5pPr>
          </a:lstStyle>
          <a:p>
            <a:pPr lvl="0"/>
            <a:r>
              <a:rPr lang="en-GB" noProof="0" dirty="0"/>
              <a:t>Edit Master Text Format</a:t>
            </a:r>
          </a:p>
        </p:txBody>
      </p:sp>
    </p:spTree>
    <p:extLst>
      <p:ext uri="{BB962C8B-B14F-4D97-AF65-F5344CB8AC3E}">
        <p14:creationId xmlns:p14="http://schemas.microsoft.com/office/powerpoint/2010/main" val="24397162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>
          <a:xfrm>
            <a:off x="4761325" y="4836911"/>
            <a:ext cx="2093630" cy="222251"/>
          </a:xfrm>
          <a:prstGeom prst="rect">
            <a:avLst/>
          </a:prstGeom>
        </p:spPr>
        <p:txBody>
          <a:bodyPr vert="horz" lIns="34288" tIns="17144" rIns="34288" bIns="17144" rtlCol="0" anchor="ctr"/>
          <a:lstStyle>
            <a:lvl1pPr algn="l">
              <a:defRPr sz="900" b="0" i="0">
                <a:solidFill>
                  <a:srgbClr val="000000"/>
                </a:solidFill>
                <a:latin typeface="Calibri Light"/>
                <a:cs typeface="Calibri Light"/>
              </a:defRPr>
            </a:lvl1pPr>
          </a:lstStyle>
          <a:p>
            <a:r>
              <a:rPr lang="en-US" dirty="0"/>
              <a:t>Swiss Software Engineering: </a:t>
            </a:r>
            <a:r>
              <a:rPr lang="en-US" b="1" dirty="0" err="1">
                <a:latin typeface="Calibri"/>
                <a:cs typeface="Calibri"/>
              </a:rPr>
              <a:t>betterask.erni</a:t>
            </a:r>
            <a:endParaRPr lang="en-US" b="1" dirty="0">
              <a:latin typeface="Calibri"/>
              <a:cs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7976304" y="4832169"/>
            <a:ext cx="806523" cy="227807"/>
          </a:xfrm>
          <a:prstGeom prst="rect">
            <a:avLst/>
          </a:prstGeom>
          <a:noFill/>
        </p:spPr>
        <p:txBody>
          <a:bodyPr vert="horz" lIns="34288" tIns="17144" rIns="34288" bIns="17144" rtlCol="0" anchor="ctr"/>
          <a:lstStyle>
            <a:lvl1pPr algn="r">
              <a:defRPr sz="900" b="0" i="0">
                <a:solidFill>
                  <a:srgbClr val="000000"/>
                </a:solidFill>
                <a:latin typeface="Calibri Light"/>
                <a:cs typeface="Calibri Light"/>
              </a:defRPr>
            </a:lvl1pPr>
          </a:lstStyle>
          <a:p>
            <a:fld id="{9F5F539E-0E69-451B-AC12-57C40F9178F7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Gerade Verbindung 5"/>
          <p:cNvCxnSpPr/>
          <p:nvPr userDrawn="1"/>
        </p:nvCxnSpPr>
        <p:spPr>
          <a:xfrm>
            <a:off x="4752000" y="-252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6"/>
          <p:cNvCxnSpPr/>
          <p:nvPr userDrawn="1"/>
        </p:nvCxnSpPr>
        <p:spPr>
          <a:xfrm>
            <a:off x="4378235" y="-252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Gerade Verbindung 7"/>
          <p:cNvCxnSpPr/>
          <p:nvPr userDrawn="1"/>
        </p:nvCxnSpPr>
        <p:spPr>
          <a:xfrm>
            <a:off x="252000" y="-288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/>
          <p:cNvCxnSpPr/>
          <p:nvPr userDrawn="1"/>
        </p:nvCxnSpPr>
        <p:spPr>
          <a:xfrm>
            <a:off x="8784000" y="-252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/>
          <p:cNvCxnSpPr/>
          <p:nvPr userDrawn="1"/>
        </p:nvCxnSpPr>
        <p:spPr>
          <a:xfrm>
            <a:off x="4757027" y="5220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/>
          <p:cNvCxnSpPr/>
          <p:nvPr userDrawn="1"/>
        </p:nvCxnSpPr>
        <p:spPr>
          <a:xfrm>
            <a:off x="4381484" y="5220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/>
          <p:cNvCxnSpPr/>
          <p:nvPr userDrawn="1"/>
        </p:nvCxnSpPr>
        <p:spPr>
          <a:xfrm>
            <a:off x="252000" y="5220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/>
          <p:cNvCxnSpPr/>
          <p:nvPr userDrawn="1"/>
        </p:nvCxnSpPr>
        <p:spPr>
          <a:xfrm>
            <a:off x="8784000" y="5220000"/>
            <a:ext cx="0" cy="18000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Gerade Verbindung 22"/>
          <p:cNvCxnSpPr/>
          <p:nvPr userDrawn="1"/>
        </p:nvCxnSpPr>
        <p:spPr>
          <a:xfrm>
            <a:off x="-288000" y="720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Gerade Verbindung 23"/>
          <p:cNvCxnSpPr/>
          <p:nvPr userDrawn="1"/>
        </p:nvCxnSpPr>
        <p:spPr>
          <a:xfrm>
            <a:off x="-288000" y="1008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Gerade Verbindung 24"/>
          <p:cNvCxnSpPr/>
          <p:nvPr userDrawn="1"/>
        </p:nvCxnSpPr>
        <p:spPr>
          <a:xfrm>
            <a:off x="-288000" y="1476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Gerade Verbindung 25"/>
          <p:cNvCxnSpPr/>
          <p:nvPr userDrawn="1"/>
        </p:nvCxnSpPr>
        <p:spPr>
          <a:xfrm>
            <a:off x="-288000" y="5004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Gerade Verbindung 26"/>
          <p:cNvCxnSpPr/>
          <p:nvPr userDrawn="1"/>
        </p:nvCxnSpPr>
        <p:spPr>
          <a:xfrm>
            <a:off x="9303810" y="720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Gerade Verbindung 27"/>
          <p:cNvCxnSpPr/>
          <p:nvPr userDrawn="1"/>
        </p:nvCxnSpPr>
        <p:spPr>
          <a:xfrm>
            <a:off x="9303810" y="1008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Gerade Verbindung 28"/>
          <p:cNvCxnSpPr/>
          <p:nvPr userDrawn="1"/>
        </p:nvCxnSpPr>
        <p:spPr>
          <a:xfrm>
            <a:off x="9305545" y="1476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Gerade Verbindung 29"/>
          <p:cNvCxnSpPr/>
          <p:nvPr userDrawn="1"/>
        </p:nvCxnSpPr>
        <p:spPr>
          <a:xfrm>
            <a:off x="9322868" y="5004000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/>
          <p:cNvCxnSpPr/>
          <p:nvPr userDrawn="1"/>
        </p:nvCxnSpPr>
        <p:spPr>
          <a:xfrm>
            <a:off x="-288000" y="4778322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Gerade Verbindung 20"/>
          <p:cNvCxnSpPr/>
          <p:nvPr userDrawn="1"/>
        </p:nvCxnSpPr>
        <p:spPr>
          <a:xfrm>
            <a:off x="9326842" y="4776049"/>
            <a:ext cx="180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feld 1"/>
          <p:cNvSpPr txBox="1"/>
          <p:nvPr userDrawn="1"/>
        </p:nvSpPr>
        <p:spPr>
          <a:xfrm>
            <a:off x="-501484" y="1316660"/>
            <a:ext cx="28725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 dirty="0">
                <a:solidFill>
                  <a:schemeClr val="accent1"/>
                </a:solidFill>
              </a:rPr>
              <a:t>41 </a:t>
            </a:r>
          </a:p>
        </p:txBody>
      </p:sp>
      <p:sp>
        <p:nvSpPr>
          <p:cNvPr id="31" name="Textfeld 30"/>
          <p:cNvSpPr txBox="1"/>
          <p:nvPr userDrawn="1"/>
        </p:nvSpPr>
        <p:spPr>
          <a:xfrm>
            <a:off x="-492364" y="885321"/>
            <a:ext cx="28725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 dirty="0">
                <a:solidFill>
                  <a:schemeClr val="accent1"/>
                </a:solidFill>
              </a:rPr>
              <a:t>28 </a:t>
            </a:r>
          </a:p>
        </p:txBody>
      </p:sp>
      <p:sp>
        <p:nvSpPr>
          <p:cNvPr id="32" name="Textfeld 31"/>
          <p:cNvSpPr txBox="1"/>
          <p:nvPr userDrawn="1"/>
        </p:nvSpPr>
        <p:spPr>
          <a:xfrm>
            <a:off x="-489758" y="588295"/>
            <a:ext cx="287258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 dirty="0">
                <a:solidFill>
                  <a:schemeClr val="accent1"/>
                </a:solidFill>
              </a:rPr>
              <a:t>20 </a:t>
            </a:r>
          </a:p>
        </p:txBody>
      </p:sp>
      <p:sp>
        <p:nvSpPr>
          <p:cNvPr id="33" name="Textfeld 32"/>
          <p:cNvSpPr txBox="1"/>
          <p:nvPr userDrawn="1"/>
        </p:nvSpPr>
        <p:spPr>
          <a:xfrm>
            <a:off x="78157" y="-431613"/>
            <a:ext cx="235962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 dirty="0">
                <a:solidFill>
                  <a:schemeClr val="accent1"/>
                </a:solidFill>
              </a:rPr>
              <a:t>7</a:t>
            </a:r>
          </a:p>
        </p:txBody>
      </p:sp>
      <p:sp>
        <p:nvSpPr>
          <p:cNvPr id="34" name="Textfeld 33"/>
          <p:cNvSpPr txBox="1"/>
          <p:nvPr userDrawn="1"/>
        </p:nvSpPr>
        <p:spPr>
          <a:xfrm>
            <a:off x="8560702" y="-422495"/>
            <a:ext cx="32573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 dirty="0">
                <a:solidFill>
                  <a:schemeClr val="accent1"/>
                </a:solidFill>
              </a:rPr>
              <a:t>244</a:t>
            </a:r>
          </a:p>
        </p:txBody>
      </p:sp>
      <p:sp>
        <p:nvSpPr>
          <p:cNvPr id="36" name="Textfeld 35"/>
          <p:cNvSpPr txBox="1"/>
          <p:nvPr userDrawn="1"/>
        </p:nvSpPr>
        <p:spPr>
          <a:xfrm>
            <a:off x="4511751" y="-410772"/>
            <a:ext cx="32573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 dirty="0">
                <a:solidFill>
                  <a:schemeClr val="accent1"/>
                </a:solidFill>
              </a:rPr>
              <a:t>132</a:t>
            </a:r>
          </a:p>
        </p:txBody>
      </p:sp>
      <p:sp>
        <p:nvSpPr>
          <p:cNvPr id="37" name="Textfeld 36"/>
          <p:cNvSpPr txBox="1"/>
          <p:nvPr userDrawn="1"/>
        </p:nvSpPr>
        <p:spPr>
          <a:xfrm>
            <a:off x="-550981" y="4638688"/>
            <a:ext cx="32573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 dirty="0">
                <a:solidFill>
                  <a:schemeClr val="accent1"/>
                </a:solidFill>
              </a:rPr>
              <a:t>132</a:t>
            </a:r>
          </a:p>
        </p:txBody>
      </p:sp>
      <p:sp>
        <p:nvSpPr>
          <p:cNvPr id="38" name="Textfeld 37"/>
          <p:cNvSpPr txBox="1"/>
          <p:nvPr userDrawn="1"/>
        </p:nvSpPr>
        <p:spPr>
          <a:xfrm>
            <a:off x="-548376" y="4866608"/>
            <a:ext cx="325730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700" dirty="0">
                <a:solidFill>
                  <a:schemeClr val="accent1"/>
                </a:solidFill>
              </a:rPr>
              <a:t>139</a:t>
            </a:r>
          </a:p>
        </p:txBody>
      </p:sp>
    </p:spTree>
    <p:extLst>
      <p:ext uri="{BB962C8B-B14F-4D97-AF65-F5344CB8AC3E}">
        <p14:creationId xmlns:p14="http://schemas.microsoft.com/office/powerpoint/2010/main" val="37204909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26" r:id="rId2"/>
    <p:sldLayoutId id="2147483725" r:id="rId3"/>
    <p:sldLayoutId id="2147483727" r:id="rId4"/>
    <p:sldLayoutId id="2147483661" r:id="rId5"/>
    <p:sldLayoutId id="2147483730" r:id="rId6"/>
    <p:sldLayoutId id="2147483731" r:id="rId7"/>
    <p:sldLayoutId id="2147483732" r:id="rId8"/>
    <p:sldLayoutId id="2147483733" r:id="rId9"/>
    <p:sldLayoutId id="2147483744" r:id="rId10"/>
    <p:sldLayoutId id="2147483745" r:id="rId11"/>
    <p:sldLayoutId id="2147483746" r:id="rId12"/>
    <p:sldLayoutId id="2147483747" r:id="rId13"/>
  </p:sldLayoutIdLst>
  <p:hf hdr="0" dt="0"/>
  <p:txStyles>
    <p:titleStyle>
      <a:lvl1pPr algn="l" defTabSz="685754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38" indent="-171438" algn="l" defTabSz="685754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16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193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070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2947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824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702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578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456" indent="-171438" algn="l" defTabSz="685754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77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54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32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08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386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263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140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017" algn="l" defTabSz="685754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iki.erninet.ch/pages/viewpage.action?spaceKey=SWi&amp;title=Web+app+Continuous+Integration" TargetMode="Externa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F235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570777" y="3646334"/>
            <a:ext cx="5202192" cy="365119"/>
          </a:xfrm>
        </p:spPr>
        <p:txBody>
          <a:bodyPr/>
          <a:lstStyle/>
          <a:p>
            <a:r>
              <a:rPr lang="en-PH" dirty="0"/>
              <a:t>Senior Masterpiece Presentation</a:t>
            </a:r>
            <a:endParaRPr lang="id-ID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PH" dirty="0"/>
              <a:t>By Leonell Lagumbay, EPH</a:t>
            </a:r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16090471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1A4DF4A-A096-4D12-8956-30B213408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558691F-63F0-4D8E-B758-338A1EFE8E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PH" dirty="0"/>
              <a:t>Results Delivered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14EAB3A-C03E-4339-8F0E-B238ECCA3CF2}"/>
              </a:ext>
            </a:extLst>
          </p:cNvPr>
          <p:cNvSpPr txBox="1"/>
          <p:nvPr/>
        </p:nvSpPr>
        <p:spPr>
          <a:xfrm>
            <a:off x="245765" y="1114079"/>
            <a:ext cx="397454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Frontend. What technology? 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Single Page Application with Angular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TypeScript latest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Setup of Angular CLI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Separation of </a:t>
            </a:r>
            <a:r>
              <a:rPr lang="en-PH" sz="1200" dirty="0" err="1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ViewModel</a:t>
            </a: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(UI logic) and business logic (HTTP client, Domain model, and Validation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Support Dependency Injection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Unit test project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Integration tests using headless browser (optional)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Bootstrap (Font-Awesome)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Folder structure for CSS, images, Code scaffolding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SASS support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Multilingual support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Logging/Instrumentation (maybe Azure Application Insights)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Automatic code formatting with Prettier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 err="1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RxJS</a:t>
            </a: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, </a:t>
            </a:r>
            <a:r>
              <a:rPr lang="en-PH" sz="1200" dirty="0" err="1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Lodash</a:t>
            </a:r>
            <a:endParaRPr lang="en-PH" sz="1200" dirty="0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Ionic, Ionic Native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Angular Material, Angular Flex Layout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Coding guidelines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Cross-browser CSS with </a:t>
            </a:r>
            <a:r>
              <a:rPr lang="en-PH" sz="1200" dirty="0" err="1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autoprefixer</a:t>
            </a: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and </a:t>
            </a:r>
            <a:r>
              <a:rPr lang="en-PH" sz="1200" dirty="0" err="1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browserlist</a:t>
            </a:r>
            <a:endParaRPr lang="en-PH" sz="1200" dirty="0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endParaRPr lang="en-PH" sz="1200" dirty="0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endParaRPr lang="en-PH" sz="1200" dirty="0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endParaRPr lang="en-PH" sz="1200" dirty="0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BCEE44-5FD4-4D0D-A17A-95C486BB78CF}"/>
              </a:ext>
            </a:extLst>
          </p:cNvPr>
          <p:cNvSpPr txBox="1"/>
          <p:nvPr/>
        </p:nvSpPr>
        <p:spPr>
          <a:xfrm>
            <a:off x="4346709" y="1114079"/>
            <a:ext cx="4797291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What quality gates in CI?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Angular compilation (translate TypeScript, it generates app folder)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JavaScript </a:t>
            </a:r>
            <a:r>
              <a:rPr lang="en-PH" sz="1200" dirty="0" err="1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minification</a:t>
            </a:r>
            <a:endParaRPr lang="en-PH" sz="1200" dirty="0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CSS </a:t>
            </a:r>
            <a:r>
              <a:rPr lang="en-PH" sz="1200" dirty="0" err="1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minification</a:t>
            </a:r>
            <a:endParaRPr lang="en-PH" sz="1200" dirty="0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 err="1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TSLint</a:t>
            </a: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, </a:t>
            </a:r>
            <a:r>
              <a:rPr lang="en-PH" sz="1200" dirty="0" err="1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CSSLint</a:t>
            </a: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, </a:t>
            </a:r>
            <a:r>
              <a:rPr lang="en-PH" sz="1200" dirty="0" err="1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SonarQube</a:t>
            </a: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(</a:t>
            </a:r>
            <a:r>
              <a:rPr lang="en-PH" sz="1200" dirty="0" err="1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HTMLHint</a:t>
            </a: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, </a:t>
            </a:r>
            <a:r>
              <a:rPr lang="en-PH" sz="1200" dirty="0" err="1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Codelyzer</a:t>
            </a: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)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Run unit-tests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Run integration tests with headless browser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Run locally and VSTS server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Task automation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Sonar cloud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Sample MS web service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endParaRPr lang="en-PH" sz="1200" dirty="0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endParaRPr lang="en-PH" sz="1200" dirty="0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endParaRPr lang="en-PH" sz="1200" dirty="0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  <a:hlinkClick r:id="rId2"/>
              </a:rPr>
              <a:t>https://wiki.erninet.ch/pages/viewpage.action?spaceKey=SWi&amp;title=Web+app+Continuous+Integration</a:t>
            </a:r>
            <a:endParaRPr lang="en-PH" sz="1200" dirty="0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id-ID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https://wiki.erninet.ch/display/SWi/How+to+start+Angular+project</a:t>
            </a:r>
          </a:p>
          <a:p>
            <a:pPr lvl="1" algn="just">
              <a:buClr>
                <a:srgbClr val="242F78"/>
              </a:buClr>
            </a:pPr>
            <a:endParaRPr lang="en-PH" sz="1200" dirty="0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endParaRPr lang="en-PH" sz="1200" dirty="0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35900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5DD47-BD40-43BB-B9BA-CA95FD24E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7D403C-FF2E-4844-AE97-CBBF12FC63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E88A83-B2E9-4B95-8EF9-E79D1107394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 noProof="0"/>
              <a:t>Swiss Software Engineering: </a:t>
            </a:r>
            <a:r>
              <a:rPr lang="en-GB" b="1" noProof="0">
                <a:latin typeface="Calibri"/>
                <a:cs typeface="Calibri"/>
              </a:rPr>
              <a:t>betterask.erni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5AAC07-5BEF-46BD-9571-384001E4C7C2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F5F539E-0E69-451B-AC12-57C40F9178F7}" type="slidenum">
              <a:rPr lang="en-GB" noProof="0" smtClean="0"/>
              <a:pPr/>
              <a:t>11</a:t>
            </a:fld>
            <a:endParaRPr lang="en-GB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AE1B7B5-F0CF-4B2C-8563-F13EB0F7C853}"/>
              </a:ext>
            </a:extLst>
          </p:cNvPr>
          <p:cNvSpPr/>
          <p:nvPr/>
        </p:nvSpPr>
        <p:spPr>
          <a:xfrm>
            <a:off x="448408" y="1358042"/>
            <a:ext cx="4572000" cy="31700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PH" sz="2000" b="1" dirty="0"/>
              <a:t>Phone number mystery</a:t>
            </a:r>
          </a:p>
          <a:p>
            <a:endParaRPr lang="en-US" sz="2000" dirty="0"/>
          </a:p>
          <a:p>
            <a:r>
              <a:rPr lang="en-US" sz="2000" dirty="0"/>
              <a:t>1. Write any 7 digit phone number</a:t>
            </a:r>
          </a:p>
          <a:p>
            <a:r>
              <a:rPr lang="en-US" sz="2000" dirty="0"/>
              <a:t>2. Take the first 3 digits and multiply by 80</a:t>
            </a:r>
          </a:p>
          <a:p>
            <a:r>
              <a:rPr lang="en-US" sz="2000" dirty="0"/>
              <a:t>3. Add 1</a:t>
            </a:r>
          </a:p>
          <a:p>
            <a:r>
              <a:rPr lang="en-US" sz="2000" dirty="0"/>
              <a:t>4. Multiply by 250</a:t>
            </a:r>
          </a:p>
          <a:p>
            <a:r>
              <a:rPr lang="en-US" sz="2000" dirty="0"/>
              <a:t>5. Add last 4 digits</a:t>
            </a:r>
          </a:p>
          <a:p>
            <a:r>
              <a:rPr lang="en-US" sz="2000" dirty="0"/>
              <a:t>6. Add last 4 digits again</a:t>
            </a:r>
          </a:p>
          <a:p>
            <a:r>
              <a:rPr lang="en-US" sz="2000" dirty="0"/>
              <a:t>7. Subtract by 250</a:t>
            </a:r>
          </a:p>
          <a:p>
            <a:r>
              <a:rPr lang="en-US" sz="2000" dirty="0"/>
              <a:t>8. Then divide by 2</a:t>
            </a:r>
            <a:endParaRPr lang="en-PH" sz="2000" dirty="0"/>
          </a:p>
        </p:txBody>
      </p:sp>
    </p:spTree>
    <p:extLst>
      <p:ext uri="{BB962C8B-B14F-4D97-AF65-F5344CB8AC3E}">
        <p14:creationId xmlns:p14="http://schemas.microsoft.com/office/powerpoint/2010/main" val="524627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98085B7-784C-4C92-B81F-76BC5B45A26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07FC8BE-10A7-4614-AE84-DD29D15A24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Value</a:t>
            </a:r>
          </a:p>
        </p:txBody>
      </p:sp>
    </p:spTree>
    <p:extLst>
      <p:ext uri="{BB962C8B-B14F-4D97-AF65-F5344CB8AC3E}">
        <p14:creationId xmlns:p14="http://schemas.microsoft.com/office/powerpoint/2010/main" val="9797478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811CEF6-073D-46A5-80C5-8EED6C177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135A729-993A-4305-8CE1-3817E07C19F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5764" y="774989"/>
            <a:ext cx="8549292" cy="189928"/>
          </a:xfrm>
        </p:spPr>
        <p:txBody>
          <a:bodyPr/>
          <a:lstStyle/>
          <a:p>
            <a:r>
              <a:rPr lang="en-PH" dirty="0"/>
              <a:t>Value For Developers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1E31A48-18A1-467F-8703-FA971EA6887E}"/>
              </a:ext>
            </a:extLst>
          </p:cNvPr>
          <p:cNvSpPr txBox="1"/>
          <p:nvPr/>
        </p:nvSpPr>
        <p:spPr>
          <a:xfrm>
            <a:off x="245764" y="1104842"/>
            <a:ext cx="47972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endParaRPr lang="en-US" sz="1200" dirty="0">
              <a:solidFill>
                <a:srgbClr val="00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Make things simple 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Improve collaboration 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Rapid project setup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Develop confidence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Documentation of coding guidelines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Quick feedback from customers</a:t>
            </a:r>
          </a:p>
        </p:txBody>
      </p:sp>
      <p:pic>
        <p:nvPicPr>
          <p:cNvPr id="3074" name="Picture 2" descr="Related image">
            <a:extLst>
              <a:ext uri="{FF2B5EF4-FFF2-40B4-BE49-F238E27FC236}">
                <a16:creationId xmlns:a16="http://schemas.microsoft.com/office/drawing/2014/main" id="{D7ED3DCE-87D7-4E4E-9DB1-F54CCBD433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2291" y="1359078"/>
            <a:ext cx="3966395" cy="2678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8610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B24B7-DA4F-4416-9E34-96741A6BB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DFCD68-F1F1-4F94-917B-EC05EB3ECAA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PH" dirty="0"/>
              <a:t>For ERNI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BDF07C-D28A-4996-9103-CE00B06C529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 noProof="0"/>
              <a:t>Swiss Software Engineering: </a:t>
            </a:r>
            <a:r>
              <a:rPr lang="en-GB" b="1" noProof="0">
                <a:latin typeface="Calibri"/>
                <a:cs typeface="Calibri"/>
              </a:rPr>
              <a:t>betterask.erni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94F3E4-A46E-456E-AA3E-936C79B49A3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F5F539E-0E69-451B-AC12-57C40F9178F7}" type="slidenum">
              <a:rPr lang="en-GB" noProof="0" smtClean="0"/>
              <a:pPr/>
              <a:t>14</a:t>
            </a:fld>
            <a:endParaRPr lang="en-GB" noProof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4BE133-F8A5-481F-AEDA-00F1E09AF9E2}"/>
              </a:ext>
            </a:extLst>
          </p:cNvPr>
          <p:cNvSpPr txBox="1"/>
          <p:nvPr/>
        </p:nvSpPr>
        <p:spPr>
          <a:xfrm>
            <a:off x="123881" y="1250089"/>
            <a:ext cx="47972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Quality 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Provide more options to clients 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Boost Marketing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8FF80308-82BF-4FB8-B727-CE8DE4711261}"/>
              </a:ext>
            </a:extLst>
          </p:cNvPr>
          <p:cNvSpPr txBox="1">
            <a:spLocks/>
          </p:cNvSpPr>
          <p:nvPr/>
        </p:nvSpPr>
        <p:spPr>
          <a:xfrm>
            <a:off x="233535" y="2275242"/>
            <a:ext cx="8549292" cy="189928"/>
          </a:xfrm>
          <a:prstGeom prst="rect">
            <a:avLst/>
          </a:prstGeom>
        </p:spPr>
        <p:txBody>
          <a:bodyPr lIns="34288" tIns="17144" rIns="34288" bIns="17144" anchor="ctr">
            <a:noAutofit/>
          </a:bodyPr>
          <a:lstStyle>
            <a:lvl1pPr marL="0" indent="0" algn="l" defTabSz="685754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en-US" sz="1400" b="1" i="0" kern="1200" dirty="0">
                <a:solidFill>
                  <a:srgbClr val="242F78"/>
                </a:solidFill>
                <a:latin typeface="Calibri"/>
                <a:ea typeface="Lato Light" panose="020F0502020204030203" pitchFamily="34" charset="0"/>
                <a:cs typeface="Calibri"/>
              </a:defRPr>
            </a:lvl1pPr>
            <a:lvl2pPr marL="514316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57193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200070" indent="-171438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028632" indent="0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4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285789" indent="0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542947" indent="0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00105" indent="0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263" indent="0" algn="l" defTabSz="685754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PH"/>
              <a:t>For Clients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D663F0-A5C2-47E8-8FC2-B55751215453}"/>
              </a:ext>
            </a:extLst>
          </p:cNvPr>
          <p:cNvSpPr txBox="1"/>
          <p:nvPr/>
        </p:nvSpPr>
        <p:spPr>
          <a:xfrm>
            <a:off x="123881" y="2688496"/>
            <a:ext cx="55164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Agility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Increase client satisfaction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Adapt to agile/scrum framework</a:t>
            </a:r>
          </a:p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PH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High quality product</a:t>
            </a:r>
          </a:p>
        </p:txBody>
      </p:sp>
      <p:pic>
        <p:nvPicPr>
          <p:cNvPr id="11" name="Picture 2" descr="Related image">
            <a:extLst>
              <a:ext uri="{FF2B5EF4-FFF2-40B4-BE49-F238E27FC236}">
                <a16:creationId xmlns:a16="http://schemas.microsoft.com/office/drawing/2014/main" id="{E48E6C86-8326-46DB-8A63-6B39F2886A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52291" y="1359078"/>
            <a:ext cx="3966395" cy="26785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66798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D96091-EA8E-46F4-842A-127DA960A9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AD1AD-E804-4E19-8D5F-B72DF72BF63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2B7BB4-9F24-45C3-A31F-94780EB12AC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 noProof="0"/>
              <a:t>Swiss Software Engineering: </a:t>
            </a:r>
            <a:r>
              <a:rPr lang="en-GB" b="1" noProof="0">
                <a:latin typeface="Calibri"/>
                <a:cs typeface="Calibri"/>
              </a:rPr>
              <a:t>betterask.erni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F3646D-4F01-4D8A-895C-69527F86E04E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F5F539E-0E69-451B-AC12-57C40F9178F7}" type="slidenum">
              <a:rPr lang="en-GB" noProof="0" smtClean="0"/>
              <a:pPr/>
              <a:t>15</a:t>
            </a:fld>
            <a:endParaRPr lang="en-GB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977D44-CABD-4B19-83C1-58D0AD094DEA}"/>
              </a:ext>
            </a:extLst>
          </p:cNvPr>
          <p:cNvSpPr/>
          <p:nvPr/>
        </p:nvSpPr>
        <p:spPr>
          <a:xfrm>
            <a:off x="2286000" y="1986975"/>
            <a:ext cx="4572000" cy="193899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000" dirty="0"/>
              <a:t>“The first rule of any technology used in a business is that automation applied to an efficient operation will magnify the efficiency. The second is that automation applied to an inefficient operation will magnify the inefficiency.” -Bill Gates</a:t>
            </a:r>
            <a:endParaRPr lang="en-PH" sz="2000" dirty="0"/>
          </a:p>
        </p:txBody>
      </p:sp>
    </p:spTree>
    <p:extLst>
      <p:ext uri="{BB962C8B-B14F-4D97-AF65-F5344CB8AC3E}">
        <p14:creationId xmlns:p14="http://schemas.microsoft.com/office/powerpoint/2010/main" val="3691426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7482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6448D-E3CA-42FB-84E7-0D9D82AE0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DE0ECC-2A56-465D-890B-F972DC086A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E3B97E-3468-4E3B-A0D8-EB2D209A5A0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 noProof="0"/>
              <a:t>Swiss Software Engineering: </a:t>
            </a:r>
            <a:r>
              <a:rPr lang="en-GB" b="1" noProof="0">
                <a:latin typeface="Calibri"/>
                <a:cs typeface="Calibri"/>
              </a:rPr>
              <a:t>betterask.erni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1D7DA8-FB90-4605-A1B8-0AB67FCD8F60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F5F539E-0E69-451B-AC12-57C40F9178F7}" type="slidenum">
              <a:rPr lang="en-GB" noProof="0" smtClean="0"/>
              <a:pPr/>
              <a:t>2</a:t>
            </a:fld>
            <a:endParaRPr lang="en-GB" noProof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B86635B-F14A-43E8-BF79-34E13F7A70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0914" y="597876"/>
            <a:ext cx="6542171" cy="4334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5569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 noProof="0"/>
              <a:t>Swiss Software Engineering: </a:t>
            </a:r>
            <a:r>
              <a:rPr lang="en-GB" b="1" noProof="0">
                <a:latin typeface="Calibri"/>
                <a:cs typeface="Calibri"/>
              </a:rPr>
              <a:t>betterask.erni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F5F539E-0E69-451B-AC12-57C40F9178F7}" type="slidenum">
              <a:rPr lang="en-GB" noProof="0" smtClean="0"/>
              <a:pPr/>
              <a:t>3</a:t>
            </a:fld>
            <a:endParaRPr lang="en-GB" noProof="0"/>
          </a:p>
        </p:txBody>
      </p:sp>
      <p:sp>
        <p:nvSpPr>
          <p:cNvPr id="10" name="Rectangle 9"/>
          <p:cNvSpPr/>
          <p:nvPr/>
        </p:nvSpPr>
        <p:spPr>
          <a:xfrm>
            <a:off x="2821304" y="3899120"/>
            <a:ext cx="1483996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457200">
              <a:spcAft>
                <a:spcPts val="300"/>
              </a:spcAft>
              <a:buClr>
                <a:srgbClr val="0054A6"/>
              </a:buClr>
              <a:buSzPct val="120000"/>
            </a:pPr>
            <a:endParaRPr lang="en-US" sz="1050" b="1" dirty="0">
              <a:solidFill>
                <a:srgbClr val="FF0000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3C2340F0-AEB3-4AD1-9303-A94B79960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7C964D2-D7B5-40D7-A417-5651647B8E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8625" y="704850"/>
            <a:ext cx="828675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312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51165-432A-4BC2-B5B0-97B32D8D8E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7849CA-9D20-4441-9402-6672D5AD216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63A591B-E05F-4EA5-877D-F2D1C19B639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 noProof="0"/>
              <a:t>Swiss Software Engineering: </a:t>
            </a:r>
            <a:r>
              <a:rPr lang="en-GB" b="1" noProof="0">
                <a:latin typeface="Calibri"/>
                <a:cs typeface="Calibri"/>
              </a:rPr>
              <a:t>betterask.erni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E1E21B-CFE8-44A3-84F2-9A302178D063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F5F539E-0E69-451B-AC12-57C40F9178F7}" type="slidenum">
              <a:rPr lang="en-GB" noProof="0" smtClean="0"/>
              <a:pPr/>
              <a:t>4</a:t>
            </a:fld>
            <a:endParaRPr lang="en-GB" noProof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8A01A7C-3D9C-4ECA-814C-0B25E66EDC19}"/>
              </a:ext>
            </a:extLst>
          </p:cNvPr>
          <p:cNvSpPr/>
          <p:nvPr/>
        </p:nvSpPr>
        <p:spPr>
          <a:xfrm>
            <a:off x="2286000" y="2310140"/>
            <a:ext cx="4572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/>
              <a:t>“The journey of a thousand miles begins with one step.” </a:t>
            </a:r>
          </a:p>
          <a:p>
            <a:r>
              <a:rPr lang="en-US" sz="2800" dirty="0"/>
              <a:t>-Lao Tzu, the father of Taoism </a:t>
            </a:r>
            <a:endParaRPr lang="en-PH" sz="2800" dirty="0"/>
          </a:p>
        </p:txBody>
      </p:sp>
    </p:spTree>
    <p:extLst>
      <p:ext uri="{BB962C8B-B14F-4D97-AF65-F5344CB8AC3E}">
        <p14:creationId xmlns:p14="http://schemas.microsoft.com/office/powerpoint/2010/main" val="3755393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0B547-B2C3-4768-A9DF-273856D11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Sample continuous integration process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C86DE0-4BC8-4E50-89B6-E2282BBC19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B992BD-9EAB-4E07-A26F-F42A5781CE6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GB" noProof="0"/>
              <a:t>Swiss Software Engineering: </a:t>
            </a:r>
            <a:r>
              <a:rPr lang="en-GB" b="1" noProof="0">
                <a:latin typeface="Calibri"/>
                <a:cs typeface="Calibri"/>
              </a:rPr>
              <a:t>betterask.erni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AE8730-39A5-4FEA-AF20-B47E314A6C7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9F5F539E-0E69-451B-AC12-57C40F9178F7}" type="slidenum">
              <a:rPr lang="en-GB" noProof="0" smtClean="0"/>
              <a:pPr/>
              <a:t>5</a:t>
            </a:fld>
            <a:endParaRPr lang="en-GB" noProof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E0ED210-5AF7-48E3-8017-C6AF264E64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8807"/>
            <a:ext cx="9144000" cy="4058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312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522F8-204E-4621-AD77-EEE0D2E09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PH" dirty="0"/>
              <a:t>CI 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54FD28-7FBF-402C-A181-4A88F43A4FC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PH"/>
          </a:p>
        </p:txBody>
      </p:sp>
    </p:spTree>
    <p:extLst>
      <p:ext uri="{BB962C8B-B14F-4D97-AF65-F5344CB8AC3E}">
        <p14:creationId xmlns:p14="http://schemas.microsoft.com/office/powerpoint/2010/main" val="15319289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1A4DF4A-A096-4D12-8956-30B213408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558691F-63F0-4D8E-B758-338A1EFE8E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45764" y="841087"/>
            <a:ext cx="8549292" cy="189928"/>
          </a:xfrm>
        </p:spPr>
        <p:txBody>
          <a:bodyPr/>
          <a:lstStyle/>
          <a:p>
            <a:r>
              <a:rPr lang="en-PH" dirty="0"/>
              <a:t>Continuous Integration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CEF0D2-29CF-43E4-B24F-9E3C933451F8}"/>
              </a:ext>
            </a:extLst>
          </p:cNvPr>
          <p:cNvSpPr txBox="1"/>
          <p:nvPr/>
        </p:nvSpPr>
        <p:spPr>
          <a:xfrm>
            <a:off x="245764" y="1114079"/>
            <a:ext cx="47972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27" lvl="1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000000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Continuous Integration (CI) is a software engineering practice where each check-in or push made by a developer is verified against automated build, static code analysis tools, and unit test execution.</a:t>
            </a:r>
          </a:p>
        </p:txBody>
      </p:sp>
      <p:pic>
        <p:nvPicPr>
          <p:cNvPr id="1026" name="Picture 2" descr="https://atlassianblog.wpengine.com/wp-content/uploads/continuous-delivery-default.png">
            <a:extLst>
              <a:ext uri="{FF2B5EF4-FFF2-40B4-BE49-F238E27FC236}">
                <a16:creationId xmlns:a16="http://schemas.microsoft.com/office/drawing/2014/main" id="{16F73553-35CC-420E-A0D9-836759D0DB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500" y="2314408"/>
            <a:ext cx="5651500" cy="25433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31999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25AA5FE0-56EC-4CCC-A5EF-C53AD9001DE4}"/>
              </a:ext>
            </a:extLst>
          </p:cNvPr>
          <p:cNvSpPr txBox="1"/>
          <p:nvPr/>
        </p:nvSpPr>
        <p:spPr>
          <a:xfrm>
            <a:off x="329158" y="1114332"/>
            <a:ext cx="401290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PH" sz="1200" dirty="0">
                <a:solidFill>
                  <a:srgbClr val="112138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A typical example configuration of continuous integration</a:t>
            </a:r>
            <a:r>
              <a:rPr lang="en-US" sz="1200" dirty="0">
                <a:solidFill>
                  <a:srgbClr val="112138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:</a:t>
            </a:r>
          </a:p>
          <a:p>
            <a:pPr algn="just"/>
            <a:endParaRPr lang="en-US" sz="1200" dirty="0">
              <a:solidFill>
                <a:srgbClr val="112138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  <a:p>
            <a:pPr marL="171450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112138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Build automation</a:t>
            </a:r>
          </a:p>
          <a:p>
            <a:pPr marL="171450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112138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Test automation</a:t>
            </a:r>
          </a:p>
          <a:p>
            <a:pPr marL="171450" indent="-171450" algn="just">
              <a:buClr>
                <a:srgbClr val="242F78"/>
              </a:buClr>
              <a:buFont typeface="Wingdings" panose="05000000000000000000" pitchFamily="2" charset="2"/>
              <a:buChar char="§"/>
            </a:pPr>
            <a:r>
              <a:rPr lang="en-US" sz="1200" dirty="0">
                <a:solidFill>
                  <a:srgbClr val="112138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Notification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532D4FE-8CC5-4463-A4A9-5CA620AC2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PH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45C62DA6-706F-416E-AB4A-6C42F9B783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PH" dirty="0"/>
              <a:t>CI Process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C5DF93-FE15-4BB1-A0ED-5E5FC034FD7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703290" y="1709772"/>
            <a:ext cx="5943600" cy="3084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531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3306618" y="3646334"/>
            <a:ext cx="5466351" cy="365119"/>
          </a:xfrm>
        </p:spPr>
        <p:txBody>
          <a:bodyPr/>
          <a:lstStyle/>
          <a:p>
            <a:r>
              <a:rPr lang="en-PH" dirty="0"/>
              <a:t>Web Apps Continuous Integration Demo</a:t>
            </a:r>
            <a:endParaRPr lang="id-ID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d-ID" dirty="0"/>
              <a:t>https://wiki.erninet.ch/display/SWi/How+to+start+Angular+project</a:t>
            </a:r>
          </a:p>
        </p:txBody>
      </p:sp>
    </p:spTree>
    <p:extLst>
      <p:ext uri="{BB962C8B-B14F-4D97-AF65-F5344CB8AC3E}">
        <p14:creationId xmlns:p14="http://schemas.microsoft.com/office/powerpoint/2010/main" val="236445011"/>
      </p:ext>
    </p:extLst>
  </p:cSld>
  <p:clrMapOvr>
    <a:masterClrMapping/>
  </p:clrMapOvr>
</p:sld>
</file>

<file path=ppt/theme/theme1.xml><?xml version="1.0" encoding="utf-8"?>
<a:theme xmlns:a="http://schemas.openxmlformats.org/drawingml/2006/main" name="ERNI Corporate ">
  <a:themeElements>
    <a:clrScheme name="Benutzerdefiniert 1">
      <a:dk1>
        <a:srgbClr val="3C3C00"/>
      </a:dk1>
      <a:lt1>
        <a:srgbClr val="FFFFFF"/>
      </a:lt1>
      <a:dk2>
        <a:srgbClr val="123372"/>
      </a:dk2>
      <a:lt2>
        <a:srgbClr val="BEBCBC"/>
      </a:lt2>
      <a:accent1>
        <a:srgbClr val="123372"/>
      </a:accent1>
      <a:accent2>
        <a:srgbClr val="E4040E"/>
      </a:accent2>
      <a:accent3>
        <a:srgbClr val="00A5DB"/>
      </a:accent3>
      <a:accent4>
        <a:srgbClr val="BEBCBC"/>
      </a:accent4>
      <a:accent5>
        <a:srgbClr val="5C5C5B"/>
      </a:accent5>
      <a:accent6>
        <a:srgbClr val="999DC3"/>
      </a:accent6>
      <a:hlink>
        <a:srgbClr val="80425F"/>
      </a:hlink>
      <a:folHlink>
        <a:srgbClr val="8DA9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CustomXml>
  <Property name="Class" value="0" type="System.String"/>
  <Property name="Category" value="2" type="System.String"/>
  <Property name="Content" value="589" type="System.String"/>
  <Property name="Language" value="en" type="System.String"/>
  <Property name="TemplateType" value="" type="System.String"/>
  <Property name="Author" value="Maritess Flores" type="System.String"/>
  <Property name="Classification" value="" type="System.String"/>
  <Property name="FrameContractDate" value="01/01/0001 00:00:00" type="System.DateTime"/>
  <Property name="ContractNumber" value="" type="System.String"/>
  <Property name="Customer" value="" type="System.String"/>
  <Property name="CustomerPostalCode_City" value="" type="System.String"/>
  <Property name="CustomerStreet" value="" type="System.String"/>
  <Property name="DocNumber" value="" type="System.String"/>
  <Property name="Draft" value="True" type="System.Boolean"/>
  <Property name="Project" value="" type="System.String"/>
  <Property name="Site" value="PH" type="System.String"/>
  <Property name="Subtitle" value="Web Accessibility Testing" type="System.String"/>
  <Property name="Title" value="Web Accessibility Testing" type="System.String"/>
  <Property name="Version" value="0.1" type="System.String"/>
  <Property name="DocType" value="" type="System.String"/>
  <Property name="DocName" value="FLM_Senior_Masterpiece" type="System.String"/>
  <Property name="DocPath" value="" type="System.String"/>
  <Property name="DocContent" value="Web_Accessibility_Testing" type="System.String"/>
  <Property name="DocShowVersion" value="True" type="System.Boolean"/>
  <Property name="DocShowDate" value="False" type="System.Boolean"/>
  <Property name="DocDateFormat" value="" type="System.String"/>
  <Property name="Date" value="09/17/2018 00:00:00" type="System.DateTime"/>
  <Property name="DocShowPath" value="False" type="System.Boolean"/>
  <Property name="Logo" value="True" type="System.Boolean"/>
</CustomXml>
</file>

<file path=customXml/itemProps1.xml><?xml version="1.0" encoding="utf-8"?>
<ds:datastoreItem xmlns:ds="http://schemas.openxmlformats.org/officeDocument/2006/customXml" ds:itemID="{64BE00C1-DE3C-4A23-B9F9-9B36D49D3319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16164</TotalTime>
  <Words>515</Words>
  <Application>Microsoft Office PowerPoint</Application>
  <PresentationFormat>On-screen Show (16:9)</PresentationFormat>
  <Paragraphs>96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Lato</vt:lpstr>
      <vt:lpstr>Lato Light</vt:lpstr>
      <vt:lpstr>Lato Regular</vt:lpstr>
      <vt:lpstr>Wingdings</vt:lpstr>
      <vt:lpstr>ERNI Corporate </vt:lpstr>
      <vt:lpstr>Senior Masterpiece Presentation</vt:lpstr>
      <vt:lpstr>PowerPoint Presentation</vt:lpstr>
      <vt:lpstr>PowerPoint Presentation</vt:lpstr>
      <vt:lpstr>PowerPoint Presentation</vt:lpstr>
      <vt:lpstr>Sample continuous integration process</vt:lpstr>
      <vt:lpstr>CI Overview</vt:lpstr>
      <vt:lpstr>PowerPoint Presentation</vt:lpstr>
      <vt:lpstr>PowerPoint Presentation</vt:lpstr>
      <vt:lpstr>Web Apps Continuous Integration Demo</vt:lpstr>
      <vt:lpstr>PowerPoint Presentation</vt:lpstr>
      <vt:lpstr>PowerPoint Presentation</vt:lpstr>
      <vt:lpstr>Value</vt:lpstr>
      <vt:lpstr>PowerPoint Presentation</vt:lpstr>
      <vt:lpstr>PowerPoint Presentation</vt:lpstr>
      <vt:lpstr>PowerPoint Presentation</vt:lpstr>
      <vt:lpstr>PowerPoint Presentation</vt:lpstr>
    </vt:vector>
  </TitlesOfParts>
  <Company>ERNI Development Center Philippines Inc. · 9th Floor, 500 Shaw Zentrum, 500 Shaw Boulevard · PH-1555 · Mandaluyong City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Accessibility Testing</dc:title>
  <dc:creator>Maritess Flores</dc:creator>
  <cp:lastModifiedBy>Lagumbay Leonell (ERNI)</cp:lastModifiedBy>
  <cp:revision>2048</cp:revision>
  <dcterms:created xsi:type="dcterms:W3CDTF">2015-07-16T13:25:07Z</dcterms:created>
  <dcterms:modified xsi:type="dcterms:W3CDTF">2018-11-23T05:53:22Z</dcterms:modified>
  <cp:category>QMS - Projects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sEMOT">
    <vt:bool>true</vt:bool>
  </property>
  <property fmtid="{D5CDD505-2E9C-101B-9397-08002B2CF9AE}" pid="3" name="GUID">
    <vt:lpwstr>9ddacac2-294f-4982-853c-311026dfa001</vt:lpwstr>
  </property>
</Properties>
</file>

<file path=docProps/thumbnail.jpeg>
</file>